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6"/>
  </p:notesMasterIdLst>
  <p:sldIdLst>
    <p:sldId id="256" r:id="rId2"/>
    <p:sldId id="258" r:id="rId3"/>
    <p:sldId id="259" r:id="rId4"/>
    <p:sldId id="309" r:id="rId5"/>
    <p:sldId id="293" r:id="rId6"/>
    <p:sldId id="294" r:id="rId7"/>
    <p:sldId id="295" r:id="rId8"/>
    <p:sldId id="260" r:id="rId9"/>
    <p:sldId id="261" r:id="rId10"/>
    <p:sldId id="262" r:id="rId11"/>
    <p:sldId id="263" r:id="rId12"/>
    <p:sldId id="319" r:id="rId13"/>
    <p:sldId id="264" r:id="rId14"/>
    <p:sldId id="268" r:id="rId15"/>
    <p:sldId id="311" r:id="rId16"/>
    <p:sldId id="312" r:id="rId17"/>
    <p:sldId id="313" r:id="rId18"/>
    <p:sldId id="269" r:id="rId19"/>
    <p:sldId id="288" r:id="rId20"/>
    <p:sldId id="289" r:id="rId21"/>
    <p:sldId id="270" r:id="rId22"/>
    <p:sldId id="291" r:id="rId23"/>
    <p:sldId id="283" r:id="rId24"/>
    <p:sldId id="276" r:id="rId25"/>
    <p:sldId id="279" r:id="rId26"/>
    <p:sldId id="271" r:id="rId27"/>
    <p:sldId id="272" r:id="rId28"/>
    <p:sldId id="273" r:id="rId29"/>
    <p:sldId id="274" r:id="rId30"/>
    <p:sldId id="320" r:id="rId31"/>
    <p:sldId id="296" r:id="rId32"/>
    <p:sldId id="297" r:id="rId33"/>
    <p:sldId id="298" r:id="rId34"/>
    <p:sldId id="299" r:id="rId35"/>
    <p:sldId id="300" r:id="rId36"/>
    <p:sldId id="301" r:id="rId37"/>
    <p:sldId id="302" r:id="rId38"/>
    <p:sldId id="304" r:id="rId39"/>
    <p:sldId id="305" r:id="rId40"/>
    <p:sldId id="307" r:id="rId41"/>
    <p:sldId id="284" r:id="rId42"/>
    <p:sldId id="257" r:id="rId43"/>
    <p:sldId id="285" r:id="rId44"/>
    <p:sldId id="265" r:id="rId45"/>
    <p:sldId id="286" r:id="rId46"/>
    <p:sldId id="287" r:id="rId47"/>
    <p:sldId id="314" r:id="rId48"/>
    <p:sldId id="315" r:id="rId49"/>
    <p:sldId id="316" r:id="rId50"/>
    <p:sldId id="317" r:id="rId51"/>
    <p:sldId id="318" r:id="rId52"/>
    <p:sldId id="266" r:id="rId53"/>
    <p:sldId id="267" r:id="rId54"/>
    <p:sldId id="308" r:id="rId55"/>
  </p:sldIdLst>
  <p:sldSz cx="12192000" cy="6858000"/>
  <p:notesSz cx="6858000" cy="9144000"/>
  <p:embeddedFontLst>
    <p:embeddedFont>
      <p:font typeface="맑은 고딕" panose="020B0503020000020004" pitchFamily="50" charset="-127"/>
      <p:regular r:id="rId57"/>
      <p:bold r:id="rId58"/>
    </p:embeddedFont>
    <p:embeddedFont>
      <p:font typeface="한컴 윤고딕 240" panose="02020603020101020101" pitchFamily="18" charset="-127"/>
      <p:regular r:id="rId59"/>
    </p:embeddedFont>
    <p:embeddedFont>
      <p:font typeface="Arial Black" panose="020B0A04020102020204" pitchFamily="34" charset="0"/>
      <p:bold r:id="rId60"/>
    </p:embeddedFont>
    <p:embeddedFont>
      <p:font typeface="Calibri" panose="020F0502020204030204" pitchFamily="34" charset="0"/>
      <p:regular r:id="rId61"/>
      <p:bold r:id="rId62"/>
      <p:italic r:id="rId63"/>
      <p:boldItalic r:id="rId6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7F1"/>
    <a:srgbClr val="F8F7FF"/>
    <a:srgbClr val="FFCD54"/>
    <a:srgbClr val="7F6BF9"/>
    <a:srgbClr val="F6F4F6"/>
    <a:srgbClr val="D7BBF6"/>
    <a:srgbClr val="F1E5FD"/>
    <a:srgbClr val="4E38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5916" autoAdjust="0"/>
  </p:normalViewPr>
  <p:slideViewPr>
    <p:cSldViewPr snapToGrid="0">
      <p:cViewPr>
        <p:scale>
          <a:sx n="75" d="100"/>
          <a:sy n="75" d="100"/>
        </p:scale>
        <p:origin x="690" y="5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7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2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notesMaster" Target="notesMasters/notesMaster1.xml"/><Relationship Id="rId64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3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4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44F24C-F63D-44ED-9157-097DAE49C85B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1CE2AF-E3DD-4B55-A1AC-992CF9A3A76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87114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87840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f42e6527c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f42e6527c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2425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f42e6527c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f42e6527c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5864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f42e6527c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f42e6527c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f42e6527c9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f42e6527c9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f42e6527c9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f42e6527c9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42e6527c9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42e6527c9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f42e6527c9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f42e6527c9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6FEE5-1E0B-470B-840A-768D6FD305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B22F65B-C8D9-4C2C-B851-1A20F267B8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495A337-654C-478B-A4F6-5E5AFF721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FA74D9-C820-4A9D-ADD9-7E5654A62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D38709B-A9E0-4D37-AED5-622BCF280D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49939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28D524-0180-4E07-90C2-D9CB795BD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F655F75-CE34-4E5C-AAAE-61DB232784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FA4F10B-4803-4F23-B5F8-688EABCF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54CC30-C082-4DED-B929-176F69ADA8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BDF5D-E7C6-42F0-AD77-94FDCA6E9A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03923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2C4CDD6-2BAA-448D-B98D-C6E5A85C62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676FC1-3E9D-4B7D-9AB7-35E0100CBF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4228F3-251F-4C6E-9F8F-275A3B1D1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ECAC7E-D58A-4486-8FF0-2B6B78D2D4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51EE16-6A15-4322-AC64-1019BBC7A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2425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altLang="ko" smtClean="0"/>
              <a:pPr/>
              <a:t>‹#›</a:t>
            </a:fld>
            <a:endParaRPr lang="ko" altLang="en-US"/>
          </a:p>
        </p:txBody>
      </p:sp>
    </p:spTree>
    <p:extLst>
      <p:ext uri="{BB962C8B-B14F-4D97-AF65-F5344CB8AC3E}">
        <p14:creationId xmlns:p14="http://schemas.microsoft.com/office/powerpoint/2010/main" val="2696967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8D7A3DD-93FB-40F9-9CD1-728648578C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9CAA118-CCB2-440E-A0D0-7A5325172C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B33FC5A-4FAF-467C-8C8D-1773E6752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421966-4859-4292-94E8-C07C03DCE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33CCA21-6F4F-4861-B6B1-8CF7582D44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48269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60C6DE-A7C2-48F9-AB90-E370F76788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9613FC5-13B3-45BA-B5B1-B504F7B310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BF73A46-0512-4A3C-B81D-A99C771616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06CFAC-D98F-4524-811C-0644056D5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1B68A2D-D4E3-43AA-91EA-6F4ADA89B5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1015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31D631-E99E-4833-B4FA-48D9A67506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172E313-5F92-4647-A787-9A835C0F41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9F6A28E-040D-49E1-8F6F-16069A2803A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F6ACBE2-0CE6-4FC0-9504-672E0A303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435CD7F-746D-4F39-8577-1B7D00E5F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A06370-B3AF-41EC-B752-8003872F1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191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03BC9B-F74D-4BFE-A2D7-326776486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E72BD-ED26-49B7-8A99-48C857339D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FE13FA5-A31A-445F-B83C-275C46BA51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31904F9-5E72-4215-BFBB-2E27974652E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5DACD5C-1664-4AF4-9E09-5817C1BC82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8DA5BD-77ED-429A-9989-5BF719B87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952EAA6-34AF-44A5-A08D-9AE3C6745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D293B5E-179D-4013-A87A-E3EEEEF02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9697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D7577D-D66C-45E8-880F-1502170A6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BD005DC9-5C64-4589-8E53-6B0EC4472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4814E0F-965D-4BEB-AE80-95F6BBFDD1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89E1B653-1650-4DB7-8EDF-3BE85467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5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716FD6C-10A9-4808-A6BA-DB4AF64553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15D1383-9565-4697-91A2-A5716C73C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CB20777-722D-4168-90AA-5A3BB391E1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03054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344BC3-E8C3-4C0A-A78F-01B362D5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40BDC-A22F-4A04-8C96-9169A150F4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EA901C7-07E6-4A5E-9024-196A87493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F1409C0-38E9-4287-AB82-E34C73B0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B65D8D9-F44B-4F13-989A-CE6E26531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633FFD2-9EA4-4838-8225-B47C5CDAF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0238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555EA3-5789-4F18-8048-849D7AE15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0059331-E415-4772-8814-AABB6BF12D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D098ECB-D3BA-46AE-94AE-66FA8D194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E700B66-E566-4619-AB5B-8A195E1D9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E4AEFB0-0ACD-4FE7-BD67-F89AFBE6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C66DD17-889C-4F7E-80E9-D8E71518D8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18152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6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D448BC4-0E7D-4EAE-8B93-AD38028075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788B234-0705-49CD-8B6A-FD6D0EB271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9C292D-32FF-40A0-917B-37907A9BFE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5F9E6C-377D-407D-BD96-7C18D7363C39}" type="datetimeFigureOut">
              <a:rPr lang="ko-KR" altLang="en-US" smtClean="0"/>
              <a:t>2022-06-15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C727B-2A4A-4714-8B63-A2F6D8468F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63B714-D099-495C-B54D-9B65725D7C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6BB5E-3E68-44CF-B871-2513D6A2E13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43473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jp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7" Type="http://schemas.openxmlformats.org/officeDocument/2006/relationships/image" Target="../media/image51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g"/><Relationship Id="rId5" Type="http://schemas.openxmlformats.org/officeDocument/2006/relationships/image" Target="../media/image49.jpg"/><Relationship Id="rId4" Type="http://schemas.openxmlformats.org/officeDocument/2006/relationships/image" Target="../media/image48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7" Type="http://schemas.openxmlformats.org/officeDocument/2006/relationships/image" Target="../media/image57.jpg"/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jpg"/><Relationship Id="rId5" Type="http://schemas.openxmlformats.org/officeDocument/2006/relationships/image" Target="../media/image55.jpg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0.jp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jp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portsworldi.com/newsView/20220516517937" TargetMode="External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iz.chosun.com/distribution/channel/2022/06/12/43V2YI2TKVAJ3HD4EYTXHZLLQE/?utm_source=naver&amp;utm_medium=original&amp;utm_campaign=biz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E4BA7F7-E669-42B6-BF6B-D5815DD2854C}"/>
              </a:ext>
            </a:extLst>
          </p:cNvPr>
          <p:cNvSpPr txBox="1"/>
          <p:nvPr/>
        </p:nvSpPr>
        <p:spPr>
          <a:xfrm>
            <a:off x="4641729" y="0"/>
            <a:ext cx="7170553" cy="37631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8000" kern="0" spc="0" dirty="0">
                <a:solidFill>
                  <a:schemeClr val="bg1"/>
                </a:solidFill>
                <a:effectLst/>
                <a:latin typeface="Cooper Blk BT" pitchFamily="2" charset="0"/>
              </a:rPr>
              <a:t>Dream Team</a:t>
            </a:r>
            <a:endParaRPr lang="ko-KR" altLang="en-US" sz="8000" kern="0" spc="0" dirty="0">
              <a:solidFill>
                <a:schemeClr val="bg1"/>
              </a:solidFill>
              <a:effectLst/>
              <a:latin typeface="Cooper Blk BT" pitchFamily="2" charset="0"/>
            </a:endParaRPr>
          </a:p>
          <a:p>
            <a:pPr marL="0" marR="0" indent="0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8000" kern="0" spc="0" dirty="0">
                <a:solidFill>
                  <a:schemeClr val="bg1"/>
                </a:solidFill>
                <a:effectLst/>
                <a:latin typeface="+mn-ea"/>
              </a:rPr>
              <a:t>	</a:t>
            </a:r>
            <a:endParaRPr lang="ko-KR" altLang="en-US" sz="80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567900A-C495-4B7B-9445-2E093198EC63}"/>
              </a:ext>
            </a:extLst>
          </p:cNvPr>
          <p:cNvSpPr txBox="1"/>
          <p:nvPr/>
        </p:nvSpPr>
        <p:spPr>
          <a:xfrm>
            <a:off x="5372626" y="2082025"/>
            <a:ext cx="6249936" cy="43981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kern="0" spc="0" dirty="0">
                <a:solidFill>
                  <a:schemeClr val="bg1"/>
                </a:solidFill>
                <a:effectLst/>
                <a:latin typeface="+mn-ea"/>
              </a:rPr>
              <a:t>	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n-ea"/>
              </a:rPr>
              <a:t>발 표 자 </a:t>
            </a:r>
            <a:endParaRPr lang="en-US" altLang="ko-KR" sz="2400" b="1" kern="0" dirty="0">
              <a:solidFill>
                <a:schemeClr val="bg1"/>
              </a:solidFill>
              <a:latin typeface="+mn-ea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n-ea"/>
              </a:rPr>
              <a:t>이준환 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+mn-ea"/>
              </a:rPr>
              <a:t>( Lee Jun-</a:t>
            </a:r>
            <a:r>
              <a:rPr lang="en-US" altLang="ko-KR" sz="2400" b="1" kern="0" spc="0" dirty="0" err="1">
                <a:solidFill>
                  <a:schemeClr val="bg1"/>
                </a:solidFill>
                <a:effectLst/>
                <a:latin typeface="+mn-ea"/>
              </a:rPr>
              <a:t>hwan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+mn-ea"/>
              </a:rPr>
              <a:t> )</a:t>
            </a:r>
            <a:endParaRPr lang="ko-KR" altLang="en-US" sz="2400" b="1" kern="0" spc="0" dirty="0"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n-ea"/>
              </a:rPr>
              <a:t>	</a:t>
            </a:r>
            <a:endParaRPr lang="en-US" altLang="ko-KR" sz="2400" b="1" kern="0" spc="0" dirty="0"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n-ea"/>
              </a:rPr>
              <a:t>팀 원</a:t>
            </a:r>
            <a:endParaRPr lang="en-US" altLang="ko-KR" sz="2400" b="1" kern="0" spc="0" dirty="0">
              <a:solidFill>
                <a:schemeClr val="bg1"/>
              </a:solidFill>
              <a:effectLst/>
              <a:latin typeface="+mn-ea"/>
            </a:endParaRP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n-ea"/>
              </a:rPr>
              <a:t>이종경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+mn-ea"/>
              </a:rPr>
              <a:t>( Lee Jong-</a:t>
            </a:r>
            <a:r>
              <a:rPr lang="en-US" altLang="ko-KR" sz="2400" b="1" kern="0" spc="0" dirty="0" err="1">
                <a:solidFill>
                  <a:schemeClr val="bg1"/>
                </a:solidFill>
                <a:effectLst/>
                <a:latin typeface="+mn-ea"/>
              </a:rPr>
              <a:t>kyoung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+mn-ea"/>
              </a:rPr>
              <a:t> ) </a:t>
            </a: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n-ea"/>
              </a:rPr>
              <a:t>추수은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+mn-ea"/>
              </a:rPr>
              <a:t>( Choo </a:t>
            </a:r>
            <a:r>
              <a:rPr lang="en-US" altLang="ko-KR" sz="2400" b="1" kern="0" spc="0" dirty="0" err="1">
                <a:solidFill>
                  <a:schemeClr val="bg1"/>
                </a:solidFill>
                <a:effectLst/>
                <a:latin typeface="+mn-ea"/>
              </a:rPr>
              <a:t>Su-eun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+mn-ea"/>
              </a:rPr>
              <a:t> ) </a:t>
            </a:r>
          </a:p>
          <a:p>
            <a:pPr marL="0" marR="0" indent="0" algn="r" fontAlgn="base" latinLnBrk="0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400" b="1" kern="0" spc="0" dirty="0" err="1">
                <a:solidFill>
                  <a:schemeClr val="bg1"/>
                </a:solidFill>
                <a:effectLst/>
                <a:latin typeface="+mn-ea"/>
              </a:rPr>
              <a:t>주세림</a:t>
            </a:r>
            <a:r>
              <a:rPr lang="ko-KR" altLang="en-US" sz="2400" b="1" kern="0" spc="0" dirty="0">
                <a:solidFill>
                  <a:schemeClr val="bg1"/>
                </a:solidFill>
                <a:effectLst/>
                <a:latin typeface="+mn-ea"/>
              </a:rPr>
              <a:t> </a:t>
            </a:r>
            <a:r>
              <a:rPr lang="en-US" altLang="ko-KR" sz="2400" b="1" kern="0" spc="0" dirty="0">
                <a:solidFill>
                  <a:schemeClr val="bg1"/>
                </a:solidFill>
                <a:effectLst/>
                <a:latin typeface="+mn-ea"/>
              </a:rPr>
              <a:t>( Ju Se-rim )</a:t>
            </a:r>
            <a:endParaRPr lang="ko-KR" altLang="en-US" sz="2400" b="1" kern="0" spc="0" dirty="0">
              <a:solidFill>
                <a:schemeClr val="bg1"/>
              </a:solidFill>
              <a:effectLst/>
              <a:latin typeface="+mn-ea"/>
            </a:endParaRPr>
          </a:p>
          <a:p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2121250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그림 19">
            <a:extLst>
              <a:ext uri="{FF2B5EF4-FFF2-40B4-BE49-F238E27FC236}">
                <a16:creationId xmlns:a16="http://schemas.microsoft.com/office/drawing/2014/main" id="{C919F288-D087-47CB-BBDF-0CED37A1E3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942"/>
          <a:stretch/>
        </p:blipFill>
        <p:spPr>
          <a:xfrm>
            <a:off x="4724400" y="0"/>
            <a:ext cx="7746565" cy="6858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8C63EF-485A-4DBD-A856-D149D75B6C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065" y="0"/>
            <a:ext cx="47244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4672A9-F1A7-4533-AA2F-2A20EBDCB75B}"/>
              </a:ext>
            </a:extLst>
          </p:cNvPr>
          <p:cNvSpPr txBox="1"/>
          <p:nvPr/>
        </p:nvSpPr>
        <p:spPr>
          <a:xfrm>
            <a:off x="121298" y="125542"/>
            <a:ext cx="2836506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 구성원 및 역할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두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역할 분담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2F08CD-5163-41CA-9ADA-AD5F54FC5DE5}"/>
              </a:ext>
            </a:extLst>
          </p:cNvPr>
          <p:cNvSpPr txBox="1"/>
          <p:nvPr/>
        </p:nvSpPr>
        <p:spPr>
          <a:xfrm>
            <a:off x="-1168430" y="2992493"/>
            <a:ext cx="5681102" cy="4134786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indent="0" algn="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kern="0" spc="0" dirty="0">
                <a:solidFill>
                  <a:srgbClr val="000000"/>
                </a:solidFill>
                <a:effectLst/>
                <a:highlight>
                  <a:srgbClr val="DED7F1"/>
                </a:highlight>
                <a:latin typeface="+mn-ea"/>
              </a:rPr>
              <a:t>공통작업 </a:t>
            </a:r>
            <a:endParaRPr lang="en-US" altLang="ko-KR" sz="2800" b="1" kern="0" spc="0" dirty="0">
              <a:solidFill>
                <a:srgbClr val="000000"/>
              </a:solidFill>
              <a:effectLst/>
              <a:highlight>
                <a:srgbClr val="DED7F1"/>
              </a:highlight>
              <a:latin typeface="+mn-ea"/>
            </a:endParaRPr>
          </a:p>
          <a:p>
            <a:pPr marL="0" marR="0" indent="0" algn="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각자 맡은 카테고리</a:t>
            </a:r>
            <a:endParaRPr lang="en-US" altLang="ko-KR" sz="2800" b="1" kern="0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0" marR="0" indent="0" algn="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데이터베이스 구축</a:t>
            </a:r>
            <a:endParaRPr lang="en-US" altLang="ko-KR" sz="2800" b="1" kern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 marL="0" marR="0" indent="0" algn="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28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게시판 구현</a:t>
            </a:r>
          </a:p>
          <a:p>
            <a:pPr marL="0" marR="0" indent="0" algn="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en-US" altLang="ko-KR" sz="2800" b="1" kern="0" spc="0" dirty="0">
              <a:solidFill>
                <a:srgbClr val="000000"/>
              </a:solidFill>
              <a:effectLst/>
              <a:latin typeface="+mn-ea"/>
            </a:endParaRPr>
          </a:p>
          <a:p>
            <a:pPr marL="0" marR="0" indent="0" algn="r" fontAlgn="base" latinLnBrk="1">
              <a:lnSpc>
                <a:spcPct val="16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28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7AF843F-16B3-4752-9EAD-48B822B65C6A}"/>
              </a:ext>
            </a:extLst>
          </p:cNvPr>
          <p:cNvSpPr txBox="1"/>
          <p:nvPr/>
        </p:nvSpPr>
        <p:spPr>
          <a:xfrm>
            <a:off x="5844547" y="3738732"/>
            <a:ext cx="3948517" cy="1128963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kern="0" spc="0" dirty="0">
                <a:solidFill>
                  <a:schemeClr val="bg2">
                    <a:lumMod val="10000"/>
                  </a:schemeClr>
                </a:solidFill>
                <a:highlight>
                  <a:srgbClr val="DED7F1"/>
                </a:highlight>
                <a:latin typeface="+mn-ea"/>
              </a:rPr>
              <a:t>주 세 림</a:t>
            </a:r>
            <a:endParaRPr lang="en-US" altLang="ko-KR" sz="2400" b="1" kern="0" spc="0" dirty="0">
              <a:solidFill>
                <a:schemeClr val="bg2">
                  <a:lumMod val="10000"/>
                </a:schemeClr>
              </a:solidFill>
              <a:highlight>
                <a:srgbClr val="DED7F1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로그인</a:t>
            </a:r>
            <a:r>
              <a:rPr lang="en-US" altLang="ko-KR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로그아웃</a:t>
            </a:r>
            <a:r>
              <a:rPr lang="en-US" altLang="ko-KR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회원가입</a:t>
            </a: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DC38DA4-8058-4A90-868A-E41446A847F7}"/>
              </a:ext>
            </a:extLst>
          </p:cNvPr>
          <p:cNvSpPr txBox="1"/>
          <p:nvPr/>
        </p:nvSpPr>
        <p:spPr>
          <a:xfrm>
            <a:off x="5844547" y="2085502"/>
            <a:ext cx="4834759" cy="112896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b="1" kern="0" spc="0" dirty="0">
                <a:solidFill>
                  <a:schemeClr val="bg2">
                    <a:lumMod val="10000"/>
                  </a:schemeClr>
                </a:solidFill>
                <a:highlight>
                  <a:srgbClr val="DED7F1"/>
                </a:highlight>
                <a:latin typeface="+mn-ea"/>
              </a:rPr>
              <a:t>이 준 환</a:t>
            </a:r>
            <a:endParaRPr lang="en-US" altLang="ko-KR" sz="2400" b="1" kern="0" spc="0" dirty="0">
              <a:solidFill>
                <a:schemeClr val="bg2">
                  <a:lumMod val="10000"/>
                </a:schemeClr>
              </a:solidFill>
              <a:highlight>
                <a:srgbClr val="DED7F1"/>
              </a:highlight>
              <a:latin typeface="+mn-ea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발 표</a:t>
            </a:r>
            <a:r>
              <a:rPr lang="en-US" altLang="ko-KR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 kern="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메인페이지</a:t>
            </a:r>
            <a:r>
              <a:rPr lang="en-US" altLang="ko-KR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navbar </a:t>
            </a:r>
            <a:r>
              <a:rPr lang="ko-KR" altLang="en-US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메뉴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0447AD-4B34-45D6-AFB2-32E26FD62ED2}"/>
              </a:ext>
            </a:extLst>
          </p:cNvPr>
          <p:cNvSpPr txBox="1"/>
          <p:nvPr/>
        </p:nvSpPr>
        <p:spPr>
          <a:xfrm>
            <a:off x="5845422" y="5254679"/>
            <a:ext cx="4176143" cy="16829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kern="0" spc="0" dirty="0">
                <a:solidFill>
                  <a:schemeClr val="bg2">
                    <a:lumMod val="10000"/>
                  </a:schemeClr>
                </a:solidFill>
                <a:highlight>
                  <a:srgbClr val="DED7F1"/>
                </a:highlight>
                <a:latin typeface="+mn-ea"/>
              </a:rPr>
              <a:t>추 수 은</a:t>
            </a:r>
            <a:endParaRPr lang="en-US" altLang="ko-KR" sz="2400" b="1" kern="0" spc="0" dirty="0">
              <a:solidFill>
                <a:schemeClr val="bg2">
                  <a:lumMod val="10000"/>
                </a:schemeClr>
              </a:solidFill>
              <a:highlight>
                <a:srgbClr val="DED7F1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kern="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메인페이지</a:t>
            </a:r>
            <a:r>
              <a:rPr lang="ko-KR" altLang="en-US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 헤더</a:t>
            </a:r>
            <a:r>
              <a:rPr lang="en-US" altLang="ko-KR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마이페이지</a:t>
            </a:r>
            <a:endParaRPr lang="en-US" altLang="ko-KR" sz="2400" b="1" kern="0" spc="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+mn-ea"/>
            </a:endParaRPr>
          </a:p>
          <a:p>
            <a:pPr>
              <a:lnSpc>
                <a:spcPct val="150000"/>
              </a:lnSpc>
            </a:pP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E06B63-E394-4677-BCEF-CFCBFE772415}"/>
              </a:ext>
            </a:extLst>
          </p:cNvPr>
          <p:cNvSpPr txBox="1"/>
          <p:nvPr/>
        </p:nvSpPr>
        <p:spPr>
          <a:xfrm>
            <a:off x="5845422" y="402541"/>
            <a:ext cx="5089855" cy="168296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kern="0" spc="0" dirty="0">
                <a:solidFill>
                  <a:schemeClr val="bg2">
                    <a:lumMod val="10000"/>
                  </a:schemeClr>
                </a:solidFill>
                <a:highlight>
                  <a:srgbClr val="DED7F1"/>
                </a:highlight>
                <a:latin typeface="+mn-ea"/>
              </a:rPr>
              <a:t>이 종 경</a:t>
            </a:r>
            <a:endParaRPr lang="en-US" altLang="ko-KR" sz="2400" b="1" kern="0" spc="0" dirty="0">
              <a:solidFill>
                <a:schemeClr val="bg2">
                  <a:lumMod val="10000"/>
                </a:schemeClr>
              </a:solidFill>
              <a:highlight>
                <a:srgbClr val="DED7F1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팝업 광고</a:t>
            </a:r>
            <a:r>
              <a:rPr lang="en-US" altLang="ko-KR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 kern="0" spc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메인페이지</a:t>
            </a:r>
            <a:r>
              <a:rPr lang="en-US" altLang="ko-KR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, </a:t>
            </a:r>
            <a:r>
              <a:rPr lang="ko-KR" altLang="en-US" sz="2400" b="1" kern="0" spc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ea"/>
              </a:rPr>
              <a:t>메시지 작업</a:t>
            </a:r>
          </a:p>
          <a:p>
            <a:pPr>
              <a:lnSpc>
                <a:spcPct val="150000"/>
              </a:lnSpc>
            </a:pPr>
            <a:endParaRPr lang="ko-KR" altLang="en-US" sz="24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161CD79-C0DE-4A98-81EC-30D709000D30}"/>
              </a:ext>
            </a:extLst>
          </p:cNvPr>
          <p:cNvCxnSpPr>
            <a:cxnSpLocks/>
          </p:cNvCxnSpPr>
          <p:nvPr/>
        </p:nvCxnSpPr>
        <p:spPr>
          <a:xfrm>
            <a:off x="5523624" y="402541"/>
            <a:ext cx="0" cy="6018644"/>
          </a:xfrm>
          <a:prstGeom prst="line">
            <a:avLst/>
          </a:prstGeom>
          <a:ln w="25400" cmpd="sng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76808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CA6E92F-0B79-4CC6-8867-D485F6B4B5E9}"/>
              </a:ext>
            </a:extLst>
          </p:cNvPr>
          <p:cNvSpPr txBox="1"/>
          <p:nvPr/>
        </p:nvSpPr>
        <p:spPr>
          <a:xfrm>
            <a:off x="483475" y="2081048"/>
            <a:ext cx="420339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7200" b="1" dirty="0">
                <a:solidFill>
                  <a:schemeClr val="bg1"/>
                </a:solidFill>
                <a:latin typeface="+mj-ea"/>
                <a:ea typeface="+mj-ea"/>
              </a:rPr>
              <a:t>프로젝트 </a:t>
            </a:r>
            <a:endParaRPr lang="en-US" altLang="ko-KR" sz="72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7200" b="1" dirty="0">
                <a:solidFill>
                  <a:schemeClr val="bg1"/>
                </a:solidFill>
                <a:latin typeface="+mj-ea"/>
                <a:ea typeface="+mj-ea"/>
              </a:rPr>
              <a:t>산출과정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05AC3A-2A99-402D-A442-3BAB97F9D205}"/>
              </a:ext>
            </a:extLst>
          </p:cNvPr>
          <p:cNvSpPr txBox="1"/>
          <p:nvPr/>
        </p:nvSpPr>
        <p:spPr>
          <a:xfrm>
            <a:off x="7576634" y="3235210"/>
            <a:ext cx="4615366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첫 번째</a:t>
            </a:r>
            <a:r>
              <a:rPr lang="en-US" altLang="ko-KR" sz="28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기능 명세서</a:t>
            </a:r>
            <a:endParaRPr lang="en-US" altLang="ko-KR" sz="2800" b="1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ko-KR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두 번째</a:t>
            </a:r>
            <a:r>
              <a:rPr lang="en-US" altLang="ko-KR" sz="28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데이터베이스 구축</a:t>
            </a:r>
            <a:endParaRPr lang="en-US" altLang="ko-KR" sz="2800" b="1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  <a:p>
            <a:r>
              <a:rPr lang="ko-KR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세 번째</a:t>
            </a:r>
            <a:r>
              <a:rPr lang="en-US" altLang="ko-KR" sz="28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, </a:t>
            </a:r>
            <a:r>
              <a:rPr lang="ko-KR" altLang="en-US" sz="2800" b="1" dirty="0">
                <a:solidFill>
                  <a:schemeClr val="bg1"/>
                </a:solidFill>
                <a:latin typeface="Arial Black" panose="020B0A04020102020204" pitchFamily="34" charset="0"/>
                <a:ea typeface="+mj-ea"/>
              </a:rPr>
              <a:t>프로젝트 산출물</a:t>
            </a:r>
            <a:endParaRPr lang="en-US" altLang="ko-KR" sz="2800" b="1" dirty="0">
              <a:solidFill>
                <a:schemeClr val="bg1"/>
              </a:solidFill>
              <a:latin typeface="Arial Black" panose="020B0A040201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236282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D5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:a16="http://schemas.microsoft.com/office/drawing/2014/main" id="{A74BCD30-9575-4B6A-A748-CBBEDA5AAE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5102" b="89429"/>
          <a:stretch/>
        </p:blipFill>
        <p:spPr>
          <a:xfrm>
            <a:off x="48867" y="21021"/>
            <a:ext cx="8277365" cy="256005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604A205A-5E2F-42D2-93CF-C21BB3F158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210"/>
          <a:stretch/>
        </p:blipFill>
        <p:spPr>
          <a:xfrm>
            <a:off x="8277365" y="-1"/>
            <a:ext cx="4051269" cy="68580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E8AF54E-ABBC-4234-AB0D-26B3178D0E3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575" r="94129"/>
          <a:stretch/>
        </p:blipFill>
        <p:spPr>
          <a:xfrm>
            <a:off x="-1" y="3948500"/>
            <a:ext cx="8277366" cy="29095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FC2C120-BDBE-4BF0-9111-E3EB5A934BFA}"/>
              </a:ext>
            </a:extLst>
          </p:cNvPr>
          <p:cNvSpPr txBox="1"/>
          <p:nvPr/>
        </p:nvSpPr>
        <p:spPr>
          <a:xfrm>
            <a:off x="121298" y="125542"/>
            <a:ext cx="2716496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첫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기능명세서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D18B458-5323-48ED-A410-3ABCC49E11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77" y="577486"/>
            <a:ext cx="2915827" cy="59580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E41E9E0-331E-4195-8621-18B905108D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176" y="577486"/>
            <a:ext cx="2817389" cy="595808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7323802-71D2-448B-9D04-B439CE19A17F}"/>
              </a:ext>
            </a:extLst>
          </p:cNvPr>
          <p:cNvSpPr txBox="1"/>
          <p:nvPr/>
        </p:nvSpPr>
        <p:spPr>
          <a:xfrm>
            <a:off x="5729589" y="2467215"/>
            <a:ext cx="35782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ED7F1"/>
                </a:highlight>
              </a:rPr>
              <a:t>기능명세서 작성</a:t>
            </a:r>
          </a:p>
        </p:txBody>
      </p:sp>
    </p:spTree>
    <p:extLst>
      <p:ext uri="{BB962C8B-B14F-4D97-AF65-F5344CB8AC3E}">
        <p14:creationId xmlns:p14="http://schemas.microsoft.com/office/powerpoint/2010/main" val="1832980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4176779-6857-48BD-8C5B-3E263B4AF427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두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데이터베이스구축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8ECF171-61CD-4090-87AD-802310EF7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204" y="604345"/>
            <a:ext cx="8899592" cy="510277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EC1C2F-56DE-400B-8B84-B0679A4EC4F4}"/>
              </a:ext>
            </a:extLst>
          </p:cNvPr>
          <p:cNvSpPr txBox="1"/>
          <p:nvPr/>
        </p:nvSpPr>
        <p:spPr>
          <a:xfrm>
            <a:off x="3184634" y="5908922"/>
            <a:ext cx="59731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각각 게시판의 테이블을 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highlight>
                  <a:srgbClr val="DED7F1"/>
                </a:highlight>
                <a:latin typeface="+mn-ea"/>
              </a:rPr>
              <a:t>“</a:t>
            </a:r>
            <a:r>
              <a:rPr lang="ko-KR" altLang="en-US" sz="3200" dirty="0">
                <a:solidFill>
                  <a:schemeClr val="bg2">
                    <a:lumMod val="25000"/>
                  </a:schemeClr>
                </a:solidFill>
                <a:highlight>
                  <a:srgbClr val="DED7F1"/>
                </a:highlight>
                <a:latin typeface="+mn-ea"/>
              </a:rPr>
              <a:t>롤 다운</a:t>
            </a:r>
            <a:r>
              <a:rPr lang="en-US" altLang="ko-KR" sz="3200" dirty="0">
                <a:solidFill>
                  <a:schemeClr val="bg2">
                    <a:lumMod val="25000"/>
                  </a:schemeClr>
                </a:solidFill>
                <a:highlight>
                  <a:srgbClr val="DED7F1"/>
                </a:highlight>
                <a:latin typeface="+mn-ea"/>
              </a:rPr>
              <a:t>”</a:t>
            </a: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방식으로 구현 </a:t>
            </a:r>
          </a:p>
        </p:txBody>
      </p:sp>
    </p:spTree>
    <p:extLst>
      <p:ext uri="{BB962C8B-B14F-4D97-AF65-F5344CB8AC3E}">
        <p14:creationId xmlns:p14="http://schemas.microsoft.com/office/powerpoint/2010/main" val="20488460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246AC27-01A7-4A97-8145-2964B0D07767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4E905B12-4D07-4D25-9840-2545B088A5D9}"/>
              </a:ext>
            </a:extLst>
          </p:cNvPr>
          <p:cNvGrpSpPr/>
          <p:nvPr/>
        </p:nvGrpSpPr>
        <p:grpSpPr>
          <a:xfrm>
            <a:off x="3502804" y="804006"/>
            <a:ext cx="7135181" cy="5686215"/>
            <a:chOff x="0" y="480269"/>
            <a:chExt cx="6672649" cy="527782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448DB59-71B3-4D05-81CD-5F5E50DDCB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030" b="3976"/>
            <a:stretch/>
          </p:blipFill>
          <p:spPr>
            <a:xfrm>
              <a:off x="0" y="480269"/>
              <a:ext cx="6672649" cy="3227665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B0265BE2-9AE5-4F94-AC46-1C8D273549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807"/>
            <a:stretch/>
          </p:blipFill>
          <p:spPr>
            <a:xfrm>
              <a:off x="1284589" y="3363985"/>
              <a:ext cx="4981987" cy="2394111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A8A287F3-E583-4FD4-86B7-DC3E63C049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96713" t="61900" r="415" b="14736"/>
            <a:stretch/>
          </p:blipFill>
          <p:spPr>
            <a:xfrm>
              <a:off x="6266576" y="3605169"/>
              <a:ext cx="406073" cy="2152927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6F1689BA-7504-4AC5-85C6-63F6A3000E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1" t="46368" r="79795" b="3976"/>
            <a:stretch/>
          </p:blipFill>
          <p:spPr>
            <a:xfrm>
              <a:off x="319855" y="3707934"/>
              <a:ext cx="1031846" cy="2050162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44BF642B-2FCB-481F-97D8-015785965D54}"/>
              </a:ext>
            </a:extLst>
          </p:cNvPr>
          <p:cNvSpPr txBox="1"/>
          <p:nvPr/>
        </p:nvSpPr>
        <p:spPr>
          <a:xfrm>
            <a:off x="10829311" y="1448797"/>
            <a:ext cx="11897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ED7F1"/>
                </a:highlight>
                <a:latin typeface="+mn-ea"/>
              </a:rPr>
              <a:t>팝업 광고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5A1B919E-FA87-43B1-9F11-0C0B1CF2E5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490" y="1139277"/>
            <a:ext cx="1788381" cy="106451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BE56F0-AFE0-4B76-B28F-878DB100474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69" y="3406869"/>
            <a:ext cx="1817460" cy="1836846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D662729-9F9C-4EEA-8FF3-43642A7A2F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681" y="3849206"/>
            <a:ext cx="1788381" cy="1778688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E9738A4-CCC8-4CC0-BFB8-BCDBBEE9993E}"/>
              </a:ext>
            </a:extLst>
          </p:cNvPr>
          <p:cNvSpPr txBox="1"/>
          <p:nvPr/>
        </p:nvSpPr>
        <p:spPr>
          <a:xfrm>
            <a:off x="1510986" y="2288489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ED7F1"/>
                </a:highlight>
                <a:latin typeface="+mn-ea"/>
              </a:rPr>
              <a:t>홈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ED7F1"/>
                </a:highlight>
                <a:latin typeface="+mn-ea"/>
              </a:rPr>
              <a:t>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ED7F1"/>
                </a:highlight>
                <a:latin typeface="+mn-ea"/>
              </a:rPr>
              <a:t>이동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70BA4A6-3A6F-4DCE-9616-8515E9B23E4C}"/>
              </a:ext>
            </a:extLst>
          </p:cNvPr>
          <p:cNvSpPr txBox="1"/>
          <p:nvPr/>
        </p:nvSpPr>
        <p:spPr>
          <a:xfrm>
            <a:off x="98075" y="5282433"/>
            <a:ext cx="3679212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highlight>
                  <a:srgbClr val="DED7F1"/>
                </a:highlight>
                <a:latin typeface="+mn-ea"/>
              </a:rPr>
              <a:t>이미지 슬라이더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highlight>
                <a:srgbClr val="DED7F1"/>
              </a:highlight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자동 슬라이드</a:t>
            </a: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 + 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</a:rPr>
              <a:t>버튼 클릭이벤트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BDCAD110-E212-4CE9-B183-6CFA9C841D49}"/>
              </a:ext>
            </a:extLst>
          </p:cNvPr>
          <p:cNvCxnSpPr>
            <a:cxnSpLocks/>
          </p:cNvCxnSpPr>
          <p:nvPr/>
        </p:nvCxnSpPr>
        <p:spPr>
          <a:xfrm flipV="1">
            <a:off x="2469903" y="1386550"/>
            <a:ext cx="1143657" cy="167234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EEB7108-7C55-46EE-A8D5-84D8FF159A71}"/>
              </a:ext>
            </a:extLst>
          </p:cNvPr>
          <p:cNvCxnSpPr>
            <a:cxnSpLocks/>
          </p:cNvCxnSpPr>
          <p:nvPr/>
        </p:nvCxnSpPr>
        <p:spPr>
          <a:xfrm flipV="1">
            <a:off x="3422569" y="5110129"/>
            <a:ext cx="1750954" cy="607199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8F446EB-5EA6-4473-A697-10B2AE731903}"/>
              </a:ext>
            </a:extLst>
          </p:cNvPr>
          <p:cNvCxnSpPr>
            <a:cxnSpLocks/>
          </p:cNvCxnSpPr>
          <p:nvPr/>
        </p:nvCxnSpPr>
        <p:spPr>
          <a:xfrm flipH="1">
            <a:off x="9396248" y="1860331"/>
            <a:ext cx="1545021" cy="935421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648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79115" y="1799850"/>
            <a:ext cx="2803727" cy="24214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1979115" y="4229803"/>
            <a:ext cx="4483200" cy="6975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1600"/>
              </a:spcBef>
            </a:pPr>
            <a:r>
              <a:rPr lang="ko" altLang="en-US" sz="1600" dirty="0">
                <a:solidFill>
                  <a:schemeClr val="dk1"/>
                </a:solidFill>
                <a:highlight>
                  <a:srgbClr val="DED7F1"/>
                </a:highlight>
              </a:rPr>
              <a:t> </a:t>
            </a:r>
            <a:r>
              <a:rPr lang="en-US" altLang="ko" sz="1600" b="1" dirty="0">
                <a:solidFill>
                  <a:srgbClr val="191919"/>
                </a:solidFill>
                <a:highlight>
                  <a:srgbClr val="DED7F1"/>
                </a:highlight>
              </a:rPr>
              <a:t>Login, Register</a:t>
            </a:r>
            <a:r>
              <a:rPr lang="ko" altLang="en-US" sz="1600" b="1" dirty="0">
                <a:solidFill>
                  <a:srgbClr val="191919"/>
                </a:solidFill>
                <a:highlight>
                  <a:srgbClr val="DED7F1"/>
                </a:highlight>
              </a:rPr>
              <a:t>으로 이동</a:t>
            </a:r>
            <a:endParaRPr sz="1600" b="1" dirty="0">
              <a:solidFill>
                <a:srgbClr val="191919"/>
              </a:solidFill>
              <a:highlight>
                <a:srgbClr val="DED7F1"/>
              </a:highlight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9301" y="1539466"/>
            <a:ext cx="2427124" cy="2942168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/>
        </p:nvSpPr>
        <p:spPr>
          <a:xfrm>
            <a:off x="6096000" y="4578596"/>
            <a:ext cx="5780690" cy="88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spcBef>
                <a:spcPts val="1600"/>
              </a:spcBef>
              <a:spcAft>
                <a:spcPts val="1600"/>
              </a:spcAft>
            </a:pPr>
            <a:r>
              <a:rPr lang="en-US" altLang="ko" sz="1467" b="1" dirty="0">
                <a:solidFill>
                  <a:srgbClr val="191919"/>
                </a:solidFill>
                <a:highlight>
                  <a:srgbClr val="DED7F1"/>
                </a:highlight>
              </a:rPr>
              <a:t>My Profile, Log Out</a:t>
            </a:r>
            <a:r>
              <a:rPr lang="ko" altLang="en-US" sz="1467" b="1" dirty="0">
                <a:solidFill>
                  <a:srgbClr val="191919"/>
                </a:solidFill>
                <a:highlight>
                  <a:srgbClr val="DED7F1"/>
                </a:highlight>
              </a:rPr>
              <a:t>으로 이동</a:t>
            </a:r>
            <a:endParaRPr sz="1467" b="1" dirty="0">
              <a:solidFill>
                <a:srgbClr val="191919"/>
              </a:solidFill>
              <a:highlight>
                <a:srgbClr val="DED7F1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6ABB6FE-826F-4EA8-8C09-FB4E292138B0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70D864-CBB8-4E27-8439-A71E7921F087}"/>
              </a:ext>
            </a:extLst>
          </p:cNvPr>
          <p:cNvSpPr txBox="1"/>
          <p:nvPr/>
        </p:nvSpPr>
        <p:spPr>
          <a:xfrm>
            <a:off x="8986345" y="2044030"/>
            <a:ext cx="156966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" altLang="en-US" sz="1800" b="1" dirty="0">
                <a:solidFill>
                  <a:srgbClr val="191919"/>
                </a:solidFill>
                <a:highlight>
                  <a:srgbClr val="DED7F1"/>
                </a:highlight>
              </a:rPr>
              <a:t>로그인사용자</a:t>
            </a:r>
            <a:endParaRPr lang="en-US" altLang="ko" sz="1800" b="1" dirty="0">
              <a:solidFill>
                <a:srgbClr val="191919"/>
              </a:solidFill>
              <a:highlight>
                <a:srgbClr val="DED7F1"/>
              </a:highlight>
            </a:endParaRPr>
          </a:p>
          <a:p>
            <a:pPr algn="ctr"/>
            <a:endParaRPr lang="en-US" altLang="ko" b="1" dirty="0">
              <a:solidFill>
                <a:srgbClr val="191919"/>
              </a:solidFill>
              <a:highlight>
                <a:srgbClr val="DED7F1"/>
              </a:highlight>
            </a:endParaRPr>
          </a:p>
          <a:p>
            <a:pPr algn="ctr"/>
            <a:r>
              <a:rPr lang="ko" altLang="en-US" sz="1800" b="1" dirty="0">
                <a:solidFill>
                  <a:srgbClr val="191919"/>
                </a:solidFill>
                <a:highlight>
                  <a:srgbClr val="DED7F1"/>
                </a:highlight>
              </a:rPr>
              <a:t>아이디</a:t>
            </a:r>
            <a:r>
              <a:rPr lang="ko-KR" altLang="en-US" sz="1800" b="1" dirty="0">
                <a:solidFill>
                  <a:srgbClr val="191919"/>
                </a:solidFill>
                <a:highlight>
                  <a:srgbClr val="DED7F1"/>
                </a:highlight>
              </a:rPr>
              <a:t>표시</a:t>
            </a:r>
            <a:endParaRPr lang="en-US" altLang="ko-KR" sz="1800" b="1" dirty="0">
              <a:solidFill>
                <a:srgbClr val="191919"/>
              </a:solidFill>
              <a:highlight>
                <a:srgbClr val="DED7F1"/>
              </a:highlight>
            </a:endParaRPr>
          </a:p>
          <a:p>
            <a:pPr algn="ctr"/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E36FD01-ECEA-4326-8951-3ABD6EB296EE}"/>
              </a:ext>
            </a:extLst>
          </p:cNvPr>
          <p:cNvCxnSpPr>
            <a:cxnSpLocks/>
          </p:cNvCxnSpPr>
          <p:nvPr/>
        </p:nvCxnSpPr>
        <p:spPr>
          <a:xfrm flipH="1">
            <a:off x="7372959" y="2511972"/>
            <a:ext cx="1613386" cy="132223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05943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063" y="1007601"/>
            <a:ext cx="6407806" cy="3333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54798" y="4474051"/>
            <a:ext cx="5435600" cy="19812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7228853" y="1393349"/>
            <a:ext cx="4000000" cy="15060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ko" altLang="en-US" sz="1600" b="1" dirty="0">
                <a:solidFill>
                  <a:srgbClr val="191919"/>
                </a:solidFill>
                <a:latin typeface="+mj-lt"/>
              </a:rPr>
              <a:t>회원가입에서 아이디</a:t>
            </a:r>
            <a:r>
              <a:rPr lang="en-US" altLang="ko" sz="1600" b="1" dirty="0">
                <a:solidFill>
                  <a:srgbClr val="191919"/>
                </a:solidFill>
                <a:latin typeface="+mj-lt"/>
              </a:rPr>
              <a:t>, </a:t>
            </a:r>
            <a:r>
              <a:rPr lang="ko" altLang="en-US" sz="1600" b="1" dirty="0">
                <a:solidFill>
                  <a:srgbClr val="191919"/>
                </a:solidFill>
                <a:latin typeface="+mj-lt"/>
              </a:rPr>
              <a:t>패스워드</a:t>
            </a:r>
            <a:r>
              <a:rPr lang="en-US" altLang="ko" sz="1600" b="1" dirty="0">
                <a:solidFill>
                  <a:srgbClr val="191919"/>
                </a:solidFill>
                <a:latin typeface="+mj-lt"/>
              </a:rPr>
              <a:t>, </a:t>
            </a:r>
            <a:r>
              <a:rPr lang="ko" altLang="en-US" sz="1600" b="1" dirty="0">
                <a:solidFill>
                  <a:srgbClr val="191919"/>
                </a:solidFill>
                <a:latin typeface="+mj-lt"/>
              </a:rPr>
              <a:t>패스워드 확인</a:t>
            </a:r>
            <a:r>
              <a:rPr lang="en-US" altLang="ko" sz="1600" b="1" dirty="0">
                <a:solidFill>
                  <a:srgbClr val="191919"/>
                </a:solidFill>
                <a:latin typeface="+mj-lt"/>
              </a:rPr>
              <a:t>, </a:t>
            </a:r>
            <a:r>
              <a:rPr lang="ko" altLang="en-US" sz="1600" b="1" dirty="0">
                <a:solidFill>
                  <a:srgbClr val="191919"/>
                </a:solidFill>
                <a:latin typeface="+mj-lt"/>
              </a:rPr>
              <a:t>이메일 중 </a:t>
            </a:r>
            <a:r>
              <a:rPr lang="en-US" altLang="ko" sz="1600" b="1" dirty="0">
                <a:solidFill>
                  <a:srgbClr val="191919"/>
                </a:solidFill>
                <a:latin typeface="+mj-lt"/>
              </a:rPr>
              <a:t>null </a:t>
            </a:r>
            <a:r>
              <a:rPr lang="ko" altLang="en-US" sz="1600" b="1" dirty="0">
                <a:solidFill>
                  <a:srgbClr val="191919"/>
                </a:solidFill>
                <a:latin typeface="+mj-lt"/>
              </a:rPr>
              <a:t>값이 있으면 </a:t>
            </a:r>
            <a:endParaRPr lang="en-US" altLang="ko" sz="1600" b="1" dirty="0">
              <a:solidFill>
                <a:srgbClr val="191919"/>
              </a:solidFill>
              <a:latin typeface="+mj-lt"/>
            </a:endParaRPr>
          </a:p>
          <a:p>
            <a:pPr>
              <a:lnSpc>
                <a:spcPct val="115000"/>
              </a:lnSpc>
              <a:spcBef>
                <a:spcPts val="1600"/>
              </a:spcBef>
            </a:pPr>
            <a:r>
              <a:rPr lang="ko" altLang="en-US" sz="1600" b="1" dirty="0">
                <a:solidFill>
                  <a:srgbClr val="191919"/>
                </a:solidFill>
                <a:highlight>
                  <a:srgbClr val="DED7F1"/>
                </a:highlight>
                <a:latin typeface="+mj-lt"/>
              </a:rPr>
              <a:t>회원가입 불가능</a:t>
            </a:r>
            <a:endParaRPr sz="1600" b="1" dirty="0">
              <a:solidFill>
                <a:srgbClr val="191919"/>
              </a:solidFill>
              <a:highlight>
                <a:srgbClr val="DED7F1"/>
              </a:highligh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62A29F-B13D-4C7C-983D-AB52A55C6077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330F46-7B99-4034-96F2-2D0F4EE95CE1}"/>
              </a:ext>
            </a:extLst>
          </p:cNvPr>
          <p:cNvSpPr txBox="1"/>
          <p:nvPr/>
        </p:nvSpPr>
        <p:spPr>
          <a:xfrm>
            <a:off x="8669674" y="4700925"/>
            <a:ext cx="296908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800" b="1" dirty="0" err="1">
                <a:solidFill>
                  <a:srgbClr val="191919"/>
                </a:solidFill>
                <a:highlight>
                  <a:srgbClr val="DED7F1"/>
                </a:highlight>
                <a:latin typeface="+mj-lt"/>
              </a:rPr>
              <a:t>애완견있음</a:t>
            </a:r>
            <a:r>
              <a:rPr lang="ko-KR" altLang="en-US" sz="1800" b="1" dirty="0">
                <a:solidFill>
                  <a:srgbClr val="191919"/>
                </a:solidFill>
                <a:highlight>
                  <a:srgbClr val="DED7F1"/>
                </a:highlight>
                <a:latin typeface="+mj-lt"/>
              </a:rPr>
              <a:t> 체크박스 클릭</a:t>
            </a:r>
            <a:endParaRPr lang="en-US" altLang="ko-KR" sz="1800" b="1" dirty="0">
              <a:solidFill>
                <a:srgbClr val="191919"/>
              </a:solidFill>
              <a:highlight>
                <a:srgbClr val="DED7F1"/>
              </a:highlight>
              <a:latin typeface="+mj-lt"/>
            </a:endParaRPr>
          </a:p>
          <a:p>
            <a:endParaRPr lang="en-US" altLang="ko-KR" sz="1800" b="1" dirty="0">
              <a:solidFill>
                <a:srgbClr val="191919"/>
              </a:solidFill>
              <a:highlight>
                <a:srgbClr val="DED7F1"/>
              </a:highlight>
              <a:latin typeface="+mj-lt"/>
            </a:endParaRPr>
          </a:p>
          <a:p>
            <a:r>
              <a:rPr lang="ko-KR" altLang="en-US" sz="1800" b="1" dirty="0">
                <a:solidFill>
                  <a:srgbClr val="191919"/>
                </a:solidFill>
                <a:highlight>
                  <a:srgbClr val="DED7F1"/>
                </a:highlight>
                <a:latin typeface="+mj-lt"/>
              </a:rPr>
              <a:t>강아지정보 입력</a:t>
            </a:r>
            <a:endParaRPr lang="en-US" altLang="ko-KR" sz="1800" b="1" dirty="0">
              <a:solidFill>
                <a:srgbClr val="191919"/>
              </a:solidFill>
              <a:highlight>
                <a:srgbClr val="DED7F1"/>
              </a:highlight>
              <a:latin typeface="+mj-lt"/>
            </a:endParaRPr>
          </a:p>
          <a:p>
            <a:r>
              <a:rPr lang="ko-KR" altLang="en-US" sz="1800" b="1" dirty="0">
                <a:solidFill>
                  <a:srgbClr val="191919"/>
                </a:solidFill>
                <a:highlight>
                  <a:srgbClr val="DED7F1"/>
                </a:highlight>
                <a:latin typeface="+mj-lt"/>
              </a:rPr>
              <a:t> </a:t>
            </a:r>
            <a:endParaRPr lang="en-US" altLang="ko-KR" sz="1800" b="1" dirty="0">
              <a:solidFill>
                <a:srgbClr val="191919"/>
              </a:solidFill>
              <a:highlight>
                <a:srgbClr val="DED7F1"/>
              </a:highlight>
              <a:latin typeface="+mj-lt"/>
            </a:endParaRPr>
          </a:p>
          <a:p>
            <a:r>
              <a:rPr lang="ko-KR" altLang="en-US" sz="1800" b="1" dirty="0">
                <a:solidFill>
                  <a:srgbClr val="191919"/>
                </a:solidFill>
                <a:highlight>
                  <a:srgbClr val="DED7F1"/>
                </a:highlight>
                <a:latin typeface="+mj-lt"/>
              </a:rPr>
              <a:t>중성화여부를 선택</a:t>
            </a:r>
          </a:p>
          <a:p>
            <a:endParaRPr lang="ko-KR" altLang="en-US" dirty="0">
              <a:highlight>
                <a:srgbClr val="DED7F1"/>
              </a:highlight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667496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99" y="1611101"/>
            <a:ext cx="6470869" cy="3501338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2268572" y="5226679"/>
            <a:ext cx="4000000" cy="916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ko" altLang="en-US" sz="1467" b="1" dirty="0">
                <a:solidFill>
                  <a:srgbClr val="191919"/>
                </a:solidFill>
                <a:highlight>
                  <a:srgbClr val="DED7F1"/>
                </a:highlight>
              </a:rPr>
              <a:t>로그인시 </a:t>
            </a:r>
            <a:r>
              <a:rPr lang="en-US" altLang="ko" sz="1467" b="1" dirty="0">
                <a:solidFill>
                  <a:srgbClr val="191919"/>
                </a:solidFill>
                <a:highlight>
                  <a:srgbClr val="DED7F1"/>
                </a:highlight>
              </a:rPr>
              <a:t>home</a:t>
            </a:r>
            <a:r>
              <a:rPr lang="ko" altLang="en-US" sz="1467" b="1" dirty="0">
                <a:solidFill>
                  <a:srgbClr val="191919"/>
                </a:solidFill>
                <a:highlight>
                  <a:srgbClr val="DED7F1"/>
                </a:highlight>
              </a:rPr>
              <a:t>화면으로 이동</a:t>
            </a:r>
            <a:endParaRPr sz="1467" b="1" dirty="0">
              <a:solidFill>
                <a:srgbClr val="191919"/>
              </a:solidFill>
              <a:highlight>
                <a:srgbClr val="DED7F1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F853870-DEE0-43C0-86E2-E725819AA4BC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EBE1E8D-D3BB-41C8-A487-A8932E2883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683" y="1613279"/>
            <a:ext cx="3275539" cy="100895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F061596-3D4B-496A-8F97-60E6697F13F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4615" y="889642"/>
            <a:ext cx="3254223" cy="99474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7E875F7-4119-4A00-8EAB-D297B5262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3440" y="4249980"/>
            <a:ext cx="3275539" cy="9947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882D69F-1DED-424B-9FDD-5FEDA6144A34}"/>
              </a:ext>
            </a:extLst>
          </p:cNvPr>
          <p:cNvSpPr txBox="1"/>
          <p:nvPr/>
        </p:nvSpPr>
        <p:spPr>
          <a:xfrm>
            <a:off x="8131418" y="576359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</a:rPr>
              <a:t>회원가입 누락 메시지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64C5257-C08F-4869-81AA-55A649442B58}"/>
              </a:ext>
            </a:extLst>
          </p:cNvPr>
          <p:cNvSpPr txBox="1"/>
          <p:nvPr/>
        </p:nvSpPr>
        <p:spPr>
          <a:xfrm>
            <a:off x="7759522" y="2992438"/>
            <a:ext cx="3169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</a:rPr>
              <a:t>로그인</a:t>
            </a:r>
            <a:r>
              <a:rPr lang="en-US" altLang="ko-KR" b="1" dirty="0">
                <a:highlight>
                  <a:srgbClr val="DED7F1"/>
                </a:highlight>
              </a:rPr>
              <a:t>, </a:t>
            </a:r>
            <a:r>
              <a:rPr lang="ko-KR" altLang="en-US" b="1" dirty="0">
                <a:highlight>
                  <a:srgbClr val="DED7F1"/>
                </a:highlight>
              </a:rPr>
              <a:t>회원가입 누락메시지</a:t>
            </a:r>
          </a:p>
        </p:txBody>
      </p:sp>
    </p:spTree>
    <p:extLst>
      <p:ext uri="{BB962C8B-B14F-4D97-AF65-F5344CB8AC3E}">
        <p14:creationId xmlns:p14="http://schemas.microsoft.com/office/powerpoint/2010/main" val="35426103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6A23244-3547-4209-93E3-B22B6DA7B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425" y="763267"/>
            <a:ext cx="10706100" cy="6000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D1BF018-73CB-43A2-ABA1-D95CD7FF4F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9233" y="1438318"/>
            <a:ext cx="10687050" cy="571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C45E17F-3CB8-42B8-AA01-901F209EE923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E092F9-65DB-4C9D-8504-030943BF8E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97" y="3807754"/>
            <a:ext cx="2714625" cy="381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FAAE81CE-19DD-48ED-BCC9-52C7F5E6B83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45" r="28599" b="11130"/>
          <a:stretch/>
        </p:blipFill>
        <p:spPr>
          <a:xfrm>
            <a:off x="3123393" y="3299106"/>
            <a:ext cx="2835742" cy="309814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D6A0B9D-35CF-41ED-AB7C-D29E467B19EA}"/>
              </a:ext>
            </a:extLst>
          </p:cNvPr>
          <p:cNvSpPr txBox="1"/>
          <p:nvPr/>
        </p:nvSpPr>
        <p:spPr>
          <a:xfrm>
            <a:off x="6971416" y="2256144"/>
            <a:ext cx="43107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highlight>
                  <a:srgbClr val="DED7F1"/>
                </a:highlight>
              </a:rPr>
              <a:t>로그인 활동 상태 변경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1E9842-9F11-4CDE-8A54-4CCC3C7896CB}"/>
              </a:ext>
            </a:extLst>
          </p:cNvPr>
          <p:cNvSpPr txBox="1"/>
          <p:nvPr/>
        </p:nvSpPr>
        <p:spPr>
          <a:xfrm>
            <a:off x="6971416" y="4351283"/>
            <a:ext cx="39004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highlight>
                  <a:srgbClr val="DED7F1"/>
                </a:highlight>
              </a:rPr>
              <a:t>팀 소개 페이지 이동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5C467F8E-9186-47DF-8C46-E33C14AB13CC}"/>
              </a:ext>
            </a:extLst>
          </p:cNvPr>
          <p:cNvCxnSpPr>
            <a:cxnSpLocks/>
          </p:cNvCxnSpPr>
          <p:nvPr/>
        </p:nvCxnSpPr>
        <p:spPr>
          <a:xfrm flipH="1" flipV="1">
            <a:off x="2541505" y="4188754"/>
            <a:ext cx="1021502" cy="162529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63C1D9-33AF-4603-A9E6-4E1FE6BA0781}"/>
              </a:ext>
            </a:extLst>
          </p:cNvPr>
          <p:cNvCxnSpPr>
            <a:cxnSpLocks/>
          </p:cNvCxnSpPr>
          <p:nvPr/>
        </p:nvCxnSpPr>
        <p:spPr>
          <a:xfrm flipH="1" flipV="1">
            <a:off x="1902372" y="1286403"/>
            <a:ext cx="430925" cy="342701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A271C6CF-768B-47D0-8F1D-9A0131F446E8}"/>
              </a:ext>
            </a:extLst>
          </p:cNvPr>
          <p:cNvCxnSpPr>
            <a:cxnSpLocks/>
          </p:cNvCxnSpPr>
          <p:nvPr/>
        </p:nvCxnSpPr>
        <p:spPr>
          <a:xfrm flipH="1" flipV="1">
            <a:off x="10871843" y="1191992"/>
            <a:ext cx="430924" cy="437112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21860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24527" y="5120108"/>
            <a:ext cx="10888841" cy="12634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endParaRPr lang="en-US" altLang="ko-KR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endParaRPr lang="en-US" altLang="ko-KR" b="1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defRPr/>
            </a:pP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회원가입시 작성한 회원정보</a:t>
            </a:r>
            <a:r>
              <a:rPr lang="en-US" altLang="ko-KR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,</a:t>
            </a:r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강아지 정보를 불러와서 보이도록 구현</a:t>
            </a:r>
            <a:endParaRPr lang="en-US" altLang="ko-KR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pPr lvl="0" algn="ctr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16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강아지 정보가 없을 시 강아지 정보 없음</a:t>
            </a:r>
            <a:r>
              <a:rPr lang="en-US" altLang="ko-KR" sz="16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</a:t>
            </a:r>
            <a:r>
              <a:rPr lang="ko-KR" altLang="en-US" sz="16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출력</a:t>
            </a:r>
            <a:endParaRPr lang="en-US" altLang="ko-KR" sz="1600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84774" y="986109"/>
            <a:ext cx="5742077" cy="4265065"/>
          </a:xfrm>
          <a:prstGeom prst="rect">
            <a:avLst/>
          </a:prstGeom>
        </p:spPr>
      </p:pic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265151" y="823839"/>
            <a:ext cx="5348217" cy="4122584"/>
          </a:xfrm>
          <a:prstGeom prst="rect">
            <a:avLst/>
          </a:prstGeom>
        </p:spPr>
      </p:pic>
      <p:sp>
        <p:nvSpPr>
          <p:cNvPr id="49" name="타원 48"/>
          <p:cNvSpPr/>
          <p:nvPr/>
        </p:nvSpPr>
        <p:spPr>
          <a:xfrm>
            <a:off x="7027975" y="3342289"/>
            <a:ext cx="1222645" cy="980967"/>
          </a:xfrm>
          <a:prstGeom prst="ellipse">
            <a:avLst/>
          </a:prstGeom>
          <a:noFill/>
          <a:ln w="38100" cap="flat" cmpd="sng" algn="ctr">
            <a:solidFill>
              <a:srgbClr val="7F6BF9"/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3396C39-447B-4997-A67C-C75BA932894A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C3E89-6810-47DD-8787-FC5322B3FB34}"/>
              </a:ext>
            </a:extLst>
          </p:cNvPr>
          <p:cNvSpPr txBox="1"/>
          <p:nvPr/>
        </p:nvSpPr>
        <p:spPr>
          <a:xfrm>
            <a:off x="121297" y="491427"/>
            <a:ext cx="25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마이페이지 화면</a:t>
            </a:r>
            <a:endParaRPr lang="en-US" altLang="ko-KR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endParaRPr lang="ko-KR" altLang="en-US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937D322-D0FA-4B84-B040-C23FB48315D9}"/>
              </a:ext>
            </a:extLst>
          </p:cNvPr>
          <p:cNvCxnSpPr>
            <a:cxnSpLocks/>
          </p:cNvCxnSpPr>
          <p:nvPr/>
        </p:nvCxnSpPr>
        <p:spPr>
          <a:xfrm flipH="1" flipV="1">
            <a:off x="2517180" y="4668763"/>
            <a:ext cx="2012779" cy="901720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2005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80E65BE9-182F-4353-88AE-371B207BCF8C}"/>
              </a:ext>
            </a:extLst>
          </p:cNvPr>
          <p:cNvSpPr txBox="1"/>
          <p:nvPr/>
        </p:nvSpPr>
        <p:spPr>
          <a:xfrm>
            <a:off x="1907950" y="682314"/>
            <a:ext cx="4702762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INDEX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68F9A2-FE10-4283-8CAD-537CA22273D5}"/>
              </a:ext>
            </a:extLst>
          </p:cNvPr>
          <p:cNvSpPr txBox="1"/>
          <p:nvPr/>
        </p:nvSpPr>
        <p:spPr>
          <a:xfrm>
            <a:off x="2296832" y="2544362"/>
            <a:ext cx="4855028" cy="33092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chemeClr val="bg1"/>
                </a:solidFill>
              </a:rPr>
              <a:t>프로젝트 개요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chemeClr val="bg1"/>
                </a:solidFill>
              </a:rPr>
              <a:t>팀 구성원 및 역할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chemeClr val="bg1"/>
                </a:solidFill>
              </a:rPr>
              <a:t>프로젝트 산출 과정</a:t>
            </a:r>
            <a:endParaRPr lang="en-US" altLang="ko-KR" sz="3600" b="1" dirty="0">
              <a:solidFill>
                <a:schemeClr val="bg1"/>
              </a:solidFill>
            </a:endParaRPr>
          </a:p>
          <a:p>
            <a:pPr marL="571500" indent="-5715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600" b="1" dirty="0">
                <a:solidFill>
                  <a:schemeClr val="bg1"/>
                </a:solidFill>
              </a:rPr>
              <a:t>질의 응답</a:t>
            </a:r>
            <a:endParaRPr lang="en-US" altLang="ko-KR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030273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0044" y="491427"/>
            <a:ext cx="10158227" cy="59829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AB760BC-0C0B-4AF3-B376-822CC3BEE1E6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57CB0A-293A-484A-8648-735DC2332117}"/>
              </a:ext>
            </a:extLst>
          </p:cNvPr>
          <p:cNvSpPr txBox="1"/>
          <p:nvPr/>
        </p:nvSpPr>
        <p:spPr>
          <a:xfrm>
            <a:off x="121297" y="491427"/>
            <a:ext cx="2577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마이페이지 화면</a:t>
            </a:r>
            <a:endParaRPr lang="en-US" altLang="ko-KR" b="1" i="0" u="none" strike="noStrike" dirty="0">
              <a:solidFill>
                <a:srgbClr val="000000"/>
              </a:solidFill>
              <a:latin typeface="맑은 고딕"/>
              <a:ea typeface="맑은 고딕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894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C45E17F-3CB8-42B8-AA01-901F209EE923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71E092F9-65DB-4C9D-8504-030943BF8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26" y="977494"/>
            <a:ext cx="2714625" cy="381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21E9842-9F11-4CDE-8A54-4CCC3C7896CB}"/>
              </a:ext>
            </a:extLst>
          </p:cNvPr>
          <p:cNvSpPr txBox="1"/>
          <p:nvPr/>
        </p:nvSpPr>
        <p:spPr>
          <a:xfrm>
            <a:off x="4145236" y="977494"/>
            <a:ext cx="22765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</a:rPr>
              <a:t>팀 소개 페이지 이동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C3B88C5-5E03-4DD3-8D03-7A08AD51584F}"/>
              </a:ext>
            </a:extLst>
          </p:cNvPr>
          <p:cNvGrpSpPr/>
          <p:nvPr/>
        </p:nvGrpSpPr>
        <p:grpSpPr>
          <a:xfrm>
            <a:off x="1782046" y="1837049"/>
            <a:ext cx="8460268" cy="4250983"/>
            <a:chOff x="1865866" y="1814189"/>
            <a:chExt cx="8460268" cy="4250983"/>
          </a:xfrm>
        </p:grpSpPr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AAE81CE-19DD-48ED-BCC9-52C7F5E6B8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8" r="393" b="11130"/>
            <a:stretch/>
          </p:blipFill>
          <p:spPr>
            <a:xfrm>
              <a:off x="1865866" y="1814189"/>
              <a:ext cx="8460268" cy="4250983"/>
            </a:xfrm>
            <a:prstGeom prst="rect">
              <a:avLst/>
            </a:prstGeom>
          </p:spPr>
        </p:pic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9C9DEB22-AB7D-447F-B594-355575FABCDD}"/>
                </a:ext>
              </a:extLst>
            </p:cNvPr>
            <p:cNvSpPr/>
            <p:nvPr/>
          </p:nvSpPr>
          <p:spPr>
            <a:xfrm>
              <a:off x="1927225" y="1825857"/>
              <a:ext cx="361950" cy="119258"/>
            </a:xfrm>
            <a:prstGeom prst="rect">
              <a:avLst/>
            </a:prstGeom>
            <a:solidFill>
              <a:srgbClr val="D7B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1C8FABE0-9917-4059-9432-574B0D229EF9}"/>
                </a:ext>
              </a:extLst>
            </p:cNvPr>
            <p:cNvSpPr/>
            <p:nvPr/>
          </p:nvSpPr>
          <p:spPr>
            <a:xfrm>
              <a:off x="3003658" y="1817364"/>
              <a:ext cx="666641" cy="119258"/>
            </a:xfrm>
            <a:prstGeom prst="rect">
              <a:avLst/>
            </a:prstGeom>
            <a:solidFill>
              <a:srgbClr val="D7BB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23F03785-8A1D-44F6-848D-74912A42F54A}"/>
                </a:ext>
              </a:extLst>
            </p:cNvPr>
            <p:cNvSpPr/>
            <p:nvPr/>
          </p:nvSpPr>
          <p:spPr>
            <a:xfrm>
              <a:off x="1870074" y="2125467"/>
              <a:ext cx="8456059" cy="119258"/>
            </a:xfrm>
            <a:prstGeom prst="rect">
              <a:avLst/>
            </a:prstGeom>
            <a:solidFill>
              <a:srgbClr val="F1E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39786966-7F5D-468F-A61A-7269D0A779E2}"/>
              </a:ext>
            </a:extLst>
          </p:cNvPr>
          <p:cNvSpPr txBox="1"/>
          <p:nvPr/>
        </p:nvSpPr>
        <p:spPr>
          <a:xfrm>
            <a:off x="5840572" y="1338975"/>
            <a:ext cx="1162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새창으로 열기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6FEC22-6A34-4FBC-AA41-63B13D90E1DC}"/>
              </a:ext>
            </a:extLst>
          </p:cNvPr>
          <p:cNvCxnSpPr>
            <a:cxnSpLocks/>
          </p:cNvCxnSpPr>
          <p:nvPr/>
        </p:nvCxnSpPr>
        <p:spPr>
          <a:xfrm flipH="1" flipV="1">
            <a:off x="3295669" y="1252534"/>
            <a:ext cx="729793" cy="411577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520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91297" y="779234"/>
            <a:ext cx="8624468" cy="492960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54057" y="4146884"/>
            <a:ext cx="1088884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ko-KR" b="1" dirty="0">
                <a:highlight>
                  <a:srgbClr val="DED7F1"/>
                </a:highlight>
                <a:latin typeface="맑은 고딕"/>
              </a:rPr>
              <a:t>Footer</a:t>
            </a:r>
          </a:p>
          <a:p>
            <a:pPr lvl="0" algn="ctr">
              <a:defRPr/>
            </a:pPr>
            <a:endParaRPr lang="en-US" altLang="ko-KR" b="1" dirty="0">
              <a:highlight>
                <a:srgbClr val="DED7F1"/>
              </a:highlight>
              <a:latin typeface="맑은 고딕"/>
            </a:endParaRPr>
          </a:p>
          <a:p>
            <a:pPr lvl="0" algn="ctr">
              <a:defRPr/>
            </a:pPr>
            <a:r>
              <a:rPr lang="ko-KR" altLang="en-US" b="1" dirty="0">
                <a:latin typeface="맑은 고딕"/>
              </a:rPr>
              <a:t>페이지의 </a:t>
            </a:r>
            <a:r>
              <a:rPr lang="ko-KR" altLang="en-US" b="1" dirty="0" err="1">
                <a:latin typeface="맑은 고딕"/>
              </a:rPr>
              <a:t>맨위로</a:t>
            </a:r>
            <a:r>
              <a:rPr lang="ko-KR" altLang="en-US" b="1" dirty="0">
                <a:latin typeface="맑은 고딕"/>
              </a:rPr>
              <a:t> 이동하는 링크를 첨부 </a:t>
            </a:r>
          </a:p>
        </p:txBody>
      </p:sp>
      <p:sp>
        <p:nvSpPr>
          <p:cNvPr id="15" name="타원 14"/>
          <p:cNvSpPr/>
          <p:nvPr/>
        </p:nvSpPr>
        <p:spPr>
          <a:xfrm>
            <a:off x="8102585" y="5258560"/>
            <a:ext cx="847704" cy="646331"/>
          </a:xfrm>
          <a:prstGeom prst="ellipse">
            <a:avLst/>
          </a:prstGeom>
          <a:noFill/>
          <a:ln w="38100" cap="flat" cmpd="sng" algn="ctr">
            <a:solidFill>
              <a:srgbClr val="7F6BF9"/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n-US" altLang="ko-KR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58B00C-156D-445C-87AA-44EBCD17F60D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38A9195F-C1A6-4B58-95B4-A98529B30978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771560" y="5070214"/>
            <a:ext cx="626918" cy="432839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265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3F2357-5A8F-4463-900A-2155E3C5E8E9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6C175B-D0E9-492C-A2AE-9BF55C84EC4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07" y="966238"/>
            <a:ext cx="8894122" cy="44929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E3F6784-A3C5-49F8-9A0E-4D4E5356E8EA}"/>
              </a:ext>
            </a:extLst>
          </p:cNvPr>
          <p:cNvSpPr txBox="1"/>
          <p:nvPr/>
        </p:nvSpPr>
        <p:spPr>
          <a:xfrm>
            <a:off x="7183028" y="6070381"/>
            <a:ext cx="4774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highlight>
                  <a:srgbClr val="DED7F1"/>
                </a:highlight>
                <a:latin typeface="+mn-ea"/>
              </a:rPr>
              <a:t>메세지작성</a:t>
            </a:r>
            <a:r>
              <a:rPr lang="en-US" altLang="ko-KR" b="1" dirty="0">
                <a:highlight>
                  <a:srgbClr val="DED7F1"/>
                </a:highlight>
                <a:latin typeface="+mn-ea"/>
              </a:rPr>
              <a:t>&amp;</a:t>
            </a:r>
            <a:r>
              <a:rPr lang="ko-KR" altLang="en-US" b="1" dirty="0" err="1">
                <a:highlight>
                  <a:srgbClr val="DED7F1"/>
                </a:highlight>
                <a:latin typeface="+mn-ea"/>
              </a:rPr>
              <a:t>보낸메시지함</a:t>
            </a:r>
            <a:r>
              <a:rPr lang="ko-KR" altLang="en-US" b="1" dirty="0">
                <a:highlight>
                  <a:srgbClr val="DED7F1"/>
                </a:highlight>
                <a:latin typeface="+mn-ea"/>
              </a:rPr>
              <a:t> 한 페이지에 구성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B79C940-AA7D-45B4-A1B4-BCBA52BCA742}"/>
              </a:ext>
            </a:extLst>
          </p:cNvPr>
          <p:cNvSpPr txBox="1"/>
          <p:nvPr/>
        </p:nvSpPr>
        <p:spPr>
          <a:xfrm>
            <a:off x="3841774" y="3950497"/>
            <a:ext cx="3118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highlight>
                  <a:srgbClr val="DED7F1"/>
                </a:highlight>
                <a:latin typeface="+mn-ea"/>
              </a:rPr>
              <a:t>보낸메세지</a:t>
            </a:r>
            <a:r>
              <a:rPr lang="ko-KR" altLang="en-US" b="1" dirty="0">
                <a:highlight>
                  <a:srgbClr val="DED7F1"/>
                </a:highlight>
                <a:latin typeface="+mn-ea"/>
              </a:rPr>
              <a:t> 별도 </a:t>
            </a:r>
            <a:r>
              <a:rPr lang="ko-KR" altLang="en-US" b="1" dirty="0" err="1">
                <a:highlight>
                  <a:srgbClr val="DED7F1"/>
                </a:highlight>
                <a:latin typeface="+mn-ea"/>
              </a:rPr>
              <a:t>페이징처리</a:t>
            </a:r>
            <a:endParaRPr lang="ko-KR" altLang="en-US" b="1" dirty="0">
              <a:highlight>
                <a:srgbClr val="DED7F1"/>
              </a:highlight>
              <a:latin typeface="+mn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1AB011-6DDF-464B-A985-3F6ACA315D14}"/>
              </a:ext>
            </a:extLst>
          </p:cNvPr>
          <p:cNvSpPr txBox="1"/>
          <p:nvPr/>
        </p:nvSpPr>
        <p:spPr>
          <a:xfrm>
            <a:off x="8756405" y="1288057"/>
            <a:ext cx="2868093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highlight>
                  <a:srgbClr val="DED7F1"/>
                </a:highlight>
                <a:latin typeface="+mn-ea"/>
              </a:rPr>
              <a:t>삭제메세지</a:t>
            </a:r>
            <a:r>
              <a:rPr lang="ko-KR" altLang="en-US" b="1" dirty="0">
                <a:highlight>
                  <a:srgbClr val="DED7F1"/>
                </a:highlight>
                <a:latin typeface="+mn-ea"/>
              </a:rPr>
              <a:t> 표시</a:t>
            </a:r>
          </a:p>
          <a:p>
            <a:r>
              <a:rPr lang="ko-KR" altLang="en-US" sz="1100" b="1" dirty="0">
                <a:latin typeface="+mn-ea"/>
              </a:rPr>
              <a:t>수신</a:t>
            </a:r>
            <a:r>
              <a:rPr lang="en-US" altLang="ko-KR" sz="1100" b="1" dirty="0">
                <a:latin typeface="+mn-ea"/>
              </a:rPr>
              <a:t>, </a:t>
            </a:r>
            <a:r>
              <a:rPr lang="ko-KR" altLang="en-US" sz="1100" b="1" dirty="0">
                <a:latin typeface="+mn-ea"/>
              </a:rPr>
              <a:t>발신인 중 한명이 삭제하면 삭제처리</a:t>
            </a:r>
            <a:endParaRPr lang="en-US" altLang="ko-KR" sz="1100" b="1" dirty="0">
              <a:latin typeface="+mn-ea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021A124-F7DD-4D4F-BFE4-763E6CC9DF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4044" y="2482826"/>
            <a:ext cx="3140454" cy="119440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F3B8556-CACB-46AA-A6A6-62CCEACD6EB6}"/>
              </a:ext>
            </a:extLst>
          </p:cNvPr>
          <p:cNvSpPr txBox="1"/>
          <p:nvPr/>
        </p:nvSpPr>
        <p:spPr>
          <a:xfrm>
            <a:off x="9882468" y="40045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highlight>
                  <a:srgbClr val="DED7F1"/>
                </a:highlight>
                <a:latin typeface="+mn-ea"/>
              </a:rPr>
              <a:t>보낸메세지없을때</a:t>
            </a:r>
            <a:endParaRPr lang="ko-KR" altLang="en-US" b="1" dirty="0">
              <a:highlight>
                <a:srgbClr val="DED7F1"/>
              </a:highlight>
              <a:latin typeface="+mn-ea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F4FA6426-8577-4B2B-BD57-D668487B8A34}"/>
              </a:ext>
            </a:extLst>
          </p:cNvPr>
          <p:cNvCxnSpPr>
            <a:cxnSpLocks/>
          </p:cNvCxnSpPr>
          <p:nvPr/>
        </p:nvCxnSpPr>
        <p:spPr>
          <a:xfrm flipV="1">
            <a:off x="5400854" y="3212691"/>
            <a:ext cx="695146" cy="464538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7CA35807-18BC-4662-A8F3-BC21FEB857BF}"/>
              </a:ext>
            </a:extLst>
          </p:cNvPr>
          <p:cNvCxnSpPr>
            <a:cxnSpLocks/>
          </p:cNvCxnSpPr>
          <p:nvPr/>
        </p:nvCxnSpPr>
        <p:spPr>
          <a:xfrm flipH="1">
            <a:off x="8130860" y="1557361"/>
            <a:ext cx="625545" cy="536773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D53A90F-1B3E-41BA-B814-5B6945C60A3C}"/>
              </a:ext>
            </a:extLst>
          </p:cNvPr>
          <p:cNvCxnSpPr>
            <a:cxnSpLocks/>
          </p:cNvCxnSpPr>
          <p:nvPr/>
        </p:nvCxnSpPr>
        <p:spPr>
          <a:xfrm flipH="1" flipV="1">
            <a:off x="10779894" y="3274919"/>
            <a:ext cx="236472" cy="535035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40209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3F2357-5A8F-4463-900A-2155E3C5E8E9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6C175B-D0E9-492C-A2AE-9BF55C84EC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>
          <a:xfrm>
            <a:off x="1228042" y="977647"/>
            <a:ext cx="4447061" cy="44929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700BA2D-66AB-4F99-9154-C8F3B405A246}"/>
              </a:ext>
            </a:extLst>
          </p:cNvPr>
          <p:cNvSpPr txBox="1"/>
          <p:nvPr/>
        </p:nvSpPr>
        <p:spPr>
          <a:xfrm>
            <a:off x="7679118" y="5891618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 err="1">
                <a:highlight>
                  <a:srgbClr val="DED7F1"/>
                </a:highlight>
              </a:rPr>
              <a:t>회원아이디</a:t>
            </a:r>
            <a:r>
              <a:rPr lang="ko-KR" altLang="en-US" b="1" dirty="0">
                <a:highlight>
                  <a:srgbClr val="DED7F1"/>
                </a:highlight>
              </a:rPr>
              <a:t> 목록 조회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462BA61-9A06-49F6-9244-9FE5E2FA85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9528" y="3496120"/>
            <a:ext cx="2850466" cy="86994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33761A4-808F-42D1-BAA4-ADAB181D66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691" y="2877621"/>
            <a:ext cx="2838126" cy="851438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1A388D9-CC1C-4394-A593-8D23EAD31677}"/>
              </a:ext>
            </a:extLst>
          </p:cNvPr>
          <p:cNvSpPr txBox="1"/>
          <p:nvPr/>
        </p:nvSpPr>
        <p:spPr>
          <a:xfrm>
            <a:off x="2087218" y="5753119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highlight>
                  <a:srgbClr val="DED7F1"/>
                </a:highlight>
              </a:rPr>
              <a:t>수신자 누락 메시지</a:t>
            </a:r>
            <a:endParaRPr lang="en-US" altLang="ko-KR" b="1" dirty="0">
              <a:highlight>
                <a:srgbClr val="DED7F1"/>
              </a:highlight>
            </a:endParaRPr>
          </a:p>
          <a:p>
            <a:pPr algn="ctr"/>
            <a:r>
              <a:rPr lang="ko-KR" altLang="en-US" b="1" dirty="0">
                <a:highlight>
                  <a:srgbClr val="DED7F1"/>
                </a:highlight>
              </a:rPr>
              <a:t>전송 확인 메시지</a:t>
            </a:r>
            <a:endParaRPr lang="en-US" altLang="ko-KR" b="1" dirty="0">
              <a:highlight>
                <a:srgbClr val="DED7F1"/>
              </a:highlight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AEF73B34-1E0A-4194-A922-41EAB65ED9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40" y="1036467"/>
            <a:ext cx="4714890" cy="4194539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9C18A719-6DB8-4EEA-AD12-022FA7FBB90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3940" y="1586234"/>
            <a:ext cx="1643549" cy="1110506"/>
          </a:xfrm>
          <a:prstGeom prst="rect">
            <a:avLst/>
          </a:prstGeom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2DBDEA6F-EA4B-4567-A5FF-1F1464066D97}"/>
              </a:ext>
            </a:extLst>
          </p:cNvPr>
          <p:cNvCxnSpPr>
            <a:cxnSpLocks/>
          </p:cNvCxnSpPr>
          <p:nvPr/>
        </p:nvCxnSpPr>
        <p:spPr>
          <a:xfrm flipV="1">
            <a:off x="3100552" y="4163430"/>
            <a:ext cx="84083" cy="1175825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2D6A53BC-CE5D-42F3-9E09-6C5CE674395D}"/>
              </a:ext>
            </a:extLst>
          </p:cNvPr>
          <p:cNvCxnSpPr>
            <a:cxnSpLocks/>
          </p:cNvCxnSpPr>
          <p:nvPr/>
        </p:nvCxnSpPr>
        <p:spPr>
          <a:xfrm flipH="1" flipV="1">
            <a:off x="6690943" y="1919356"/>
            <a:ext cx="98740" cy="777384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849D30A-99CA-4C38-8217-8BAE1D9ED893}"/>
              </a:ext>
            </a:extLst>
          </p:cNvPr>
          <p:cNvSpPr txBox="1"/>
          <p:nvPr/>
        </p:nvSpPr>
        <p:spPr>
          <a:xfrm>
            <a:off x="6323940" y="2762685"/>
            <a:ext cx="131638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DED7F1"/>
                </a:highlight>
              </a:rPr>
              <a:t>와일드 카드검색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223929DE-1C3D-432D-86B0-7944A18A9840}"/>
              </a:ext>
            </a:extLst>
          </p:cNvPr>
          <p:cNvCxnSpPr>
            <a:cxnSpLocks/>
          </p:cNvCxnSpPr>
          <p:nvPr/>
        </p:nvCxnSpPr>
        <p:spPr>
          <a:xfrm flipV="1">
            <a:off x="9362758" y="2007477"/>
            <a:ext cx="462455" cy="689263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3237D6C6-261E-45F2-8011-155D569D06ED}"/>
              </a:ext>
            </a:extLst>
          </p:cNvPr>
          <p:cNvSpPr txBox="1"/>
          <p:nvPr/>
        </p:nvSpPr>
        <p:spPr>
          <a:xfrm>
            <a:off x="8681385" y="2901184"/>
            <a:ext cx="13163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b="1" dirty="0">
                <a:highlight>
                  <a:srgbClr val="DED7F1"/>
                </a:highlight>
              </a:rPr>
              <a:t>전체 회원 조회</a:t>
            </a:r>
          </a:p>
        </p:txBody>
      </p:sp>
    </p:spTree>
    <p:extLst>
      <p:ext uri="{BB962C8B-B14F-4D97-AF65-F5344CB8AC3E}">
        <p14:creationId xmlns:p14="http://schemas.microsoft.com/office/powerpoint/2010/main" val="3275504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757D3E0-BE7A-4783-8D43-619E8DA31AB3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990491E-DC40-4897-83FD-FEC164240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65" y="992083"/>
            <a:ext cx="7709420" cy="268570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9F341F5-E9E9-4B45-B3EB-DF58E370585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2251" y="3914014"/>
            <a:ext cx="3464996" cy="26832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7393CDC-75BF-41F6-9071-0E8676F6D2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478" y="4267333"/>
            <a:ext cx="4377896" cy="13477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E29AAFA-6EEA-4821-BF48-E114B647708B}"/>
              </a:ext>
            </a:extLst>
          </p:cNvPr>
          <p:cNvSpPr txBox="1"/>
          <p:nvPr/>
        </p:nvSpPr>
        <p:spPr>
          <a:xfrm>
            <a:off x="8238086" y="1377144"/>
            <a:ext cx="219483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</a:rPr>
              <a:t>받은 메시지 리스트</a:t>
            </a:r>
            <a:endParaRPr lang="en-US" altLang="ko-KR" b="1" dirty="0">
              <a:highlight>
                <a:srgbClr val="DED7F1"/>
              </a:highlight>
            </a:endParaRPr>
          </a:p>
          <a:p>
            <a:endParaRPr lang="en-US" altLang="ko-KR" b="1" dirty="0">
              <a:highlight>
                <a:srgbClr val="DED7F1"/>
              </a:highlight>
            </a:endParaRPr>
          </a:p>
          <a:p>
            <a:r>
              <a:rPr lang="ko-KR" altLang="en-US" b="1" dirty="0" err="1">
                <a:highlight>
                  <a:srgbClr val="DED7F1"/>
                </a:highlight>
              </a:rPr>
              <a:t>페이징</a:t>
            </a:r>
            <a:r>
              <a:rPr lang="ko-KR" altLang="en-US" b="1" dirty="0">
                <a:highlight>
                  <a:srgbClr val="DED7F1"/>
                </a:highlight>
              </a:rPr>
              <a:t> 처리</a:t>
            </a:r>
            <a:endParaRPr lang="en-US" altLang="ko-KR" b="1" dirty="0">
              <a:highlight>
                <a:srgbClr val="DED7F1"/>
              </a:highlight>
            </a:endParaRPr>
          </a:p>
          <a:p>
            <a:endParaRPr lang="en-US" altLang="ko-KR" b="1" dirty="0">
              <a:highlight>
                <a:srgbClr val="DED7F1"/>
              </a:highlight>
            </a:endParaRPr>
          </a:p>
          <a:p>
            <a:r>
              <a:rPr lang="ko-KR" altLang="en-US" b="1" dirty="0" err="1">
                <a:highlight>
                  <a:srgbClr val="DED7F1"/>
                </a:highlight>
              </a:rPr>
              <a:t>삭제메세지</a:t>
            </a:r>
            <a:r>
              <a:rPr lang="ko-KR" altLang="en-US" b="1" dirty="0">
                <a:highlight>
                  <a:srgbClr val="DED7F1"/>
                </a:highlight>
              </a:rPr>
              <a:t> 표시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441B91-963F-43F4-9A30-CF31BC5380B3}"/>
              </a:ext>
            </a:extLst>
          </p:cNvPr>
          <p:cNvSpPr txBox="1"/>
          <p:nvPr/>
        </p:nvSpPr>
        <p:spPr>
          <a:xfrm>
            <a:off x="2275592" y="5713963"/>
            <a:ext cx="3281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</a:rPr>
              <a:t>메시지 삭제 확인 메시지 출력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D145642C-4C90-449F-9743-01591F74C88A}"/>
              </a:ext>
            </a:extLst>
          </p:cNvPr>
          <p:cNvCxnSpPr>
            <a:cxnSpLocks/>
          </p:cNvCxnSpPr>
          <p:nvPr/>
        </p:nvCxnSpPr>
        <p:spPr>
          <a:xfrm flipH="1" flipV="1">
            <a:off x="7573812" y="1156825"/>
            <a:ext cx="582216" cy="377685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DB13E578-02EA-415F-A10F-ED0F8849ECF8}"/>
              </a:ext>
            </a:extLst>
          </p:cNvPr>
          <p:cNvCxnSpPr>
            <a:cxnSpLocks/>
          </p:cNvCxnSpPr>
          <p:nvPr/>
        </p:nvCxnSpPr>
        <p:spPr>
          <a:xfrm flipH="1">
            <a:off x="4824249" y="2115808"/>
            <a:ext cx="3331779" cy="1352911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28821AB4-937C-4010-802A-451B01A985D3}"/>
              </a:ext>
            </a:extLst>
          </p:cNvPr>
          <p:cNvCxnSpPr>
            <a:cxnSpLocks/>
          </p:cNvCxnSpPr>
          <p:nvPr/>
        </p:nvCxnSpPr>
        <p:spPr>
          <a:xfrm flipH="1" flipV="1">
            <a:off x="6180083" y="2115809"/>
            <a:ext cx="2015326" cy="543308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5D736F9-5B4B-4D95-BF70-4EEC5E1520F4}"/>
              </a:ext>
            </a:extLst>
          </p:cNvPr>
          <p:cNvCxnSpPr>
            <a:cxnSpLocks/>
          </p:cNvCxnSpPr>
          <p:nvPr/>
        </p:nvCxnSpPr>
        <p:spPr>
          <a:xfrm>
            <a:off x="6233743" y="4956037"/>
            <a:ext cx="2680138" cy="769581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1446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3F2357-5A8F-4463-900A-2155E3C5E8E9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87AC8D2-4BB6-491A-974A-6DC72E2253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6708"/>
            <a:ext cx="12192000" cy="450898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F470DAF-0450-43DA-9F6B-F055D45E2D20}"/>
              </a:ext>
            </a:extLst>
          </p:cNvPr>
          <p:cNvSpPr txBox="1"/>
          <p:nvPr/>
        </p:nvSpPr>
        <p:spPr>
          <a:xfrm>
            <a:off x="7407574" y="1055444"/>
            <a:ext cx="45384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highlight>
                  <a:srgbClr val="DED7F1"/>
                </a:highlight>
                <a:latin typeface="+mj-lt"/>
              </a:rPr>
              <a:t>비로그인유저</a:t>
            </a:r>
            <a:r>
              <a:rPr lang="ko-KR" altLang="en-US" b="1" dirty="0">
                <a:highlight>
                  <a:srgbClr val="DED7F1"/>
                </a:highlight>
                <a:latin typeface="+mj-lt"/>
              </a:rPr>
              <a:t> 로그인 화면으로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36B770-C6D5-4305-B6E5-A60654557589}"/>
              </a:ext>
            </a:extLst>
          </p:cNvPr>
          <p:cNvSpPr txBox="1"/>
          <p:nvPr/>
        </p:nvSpPr>
        <p:spPr>
          <a:xfrm>
            <a:off x="5079535" y="5439861"/>
            <a:ext cx="2032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 err="1">
                <a:highlight>
                  <a:srgbClr val="DED7F1"/>
                </a:highlight>
                <a:latin typeface="+mj-lt"/>
              </a:rPr>
              <a:t>페이징</a:t>
            </a:r>
            <a:r>
              <a:rPr lang="ko-KR" altLang="en-US" b="1" dirty="0">
                <a:highlight>
                  <a:srgbClr val="DED7F1"/>
                </a:highlight>
                <a:latin typeface="+mj-lt"/>
              </a:rPr>
              <a:t> 처리 </a:t>
            </a:r>
            <a:r>
              <a:rPr lang="en-US" altLang="ko-KR" b="1" dirty="0">
                <a:highlight>
                  <a:srgbClr val="DED7F1"/>
                </a:highlight>
                <a:latin typeface="+mj-lt"/>
              </a:rPr>
              <a:t>(5</a:t>
            </a:r>
            <a:r>
              <a:rPr lang="ko-KR" altLang="en-US" b="1" dirty="0">
                <a:highlight>
                  <a:srgbClr val="DED7F1"/>
                </a:highlight>
                <a:latin typeface="+mj-lt"/>
              </a:rPr>
              <a:t>개</a:t>
            </a:r>
            <a:r>
              <a:rPr lang="en-US" altLang="ko-KR" b="1" dirty="0">
                <a:highlight>
                  <a:srgbClr val="DED7F1"/>
                </a:highlight>
                <a:latin typeface="+mj-lt"/>
              </a:rPr>
              <a:t>)</a:t>
            </a:r>
            <a:endParaRPr lang="ko-KR" altLang="en-US" b="1" dirty="0">
              <a:highlight>
                <a:srgbClr val="DED7F1"/>
              </a:highlight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11E8EC-9567-45C6-BDAA-5D5BE0BB6FFC}"/>
              </a:ext>
            </a:extLst>
          </p:cNvPr>
          <p:cNvSpPr txBox="1"/>
          <p:nvPr/>
        </p:nvSpPr>
        <p:spPr>
          <a:xfrm>
            <a:off x="388880" y="4806362"/>
            <a:ext cx="21948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  <a:latin typeface="+mj-lt"/>
              </a:rPr>
              <a:t>삭제된 게시글 표시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82F0D51C-6D9E-497A-BF79-50A43DDE8E01}"/>
              </a:ext>
            </a:extLst>
          </p:cNvPr>
          <p:cNvCxnSpPr>
            <a:cxnSpLocks/>
          </p:cNvCxnSpPr>
          <p:nvPr/>
        </p:nvCxnSpPr>
        <p:spPr>
          <a:xfrm flipV="1">
            <a:off x="1198179" y="3142593"/>
            <a:ext cx="288117" cy="1587115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1A43047-AC01-4CEB-B403-AAA011B902C3}"/>
              </a:ext>
            </a:extLst>
          </p:cNvPr>
          <p:cNvCxnSpPr>
            <a:cxnSpLocks/>
          </p:cNvCxnSpPr>
          <p:nvPr/>
        </p:nvCxnSpPr>
        <p:spPr>
          <a:xfrm flipV="1">
            <a:off x="5864772" y="4991028"/>
            <a:ext cx="231227" cy="390377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8AE3498B-1C5B-48CB-B50B-C1E3EC453844}"/>
              </a:ext>
            </a:extLst>
          </p:cNvPr>
          <p:cNvCxnSpPr>
            <a:cxnSpLocks/>
          </p:cNvCxnSpPr>
          <p:nvPr/>
        </p:nvCxnSpPr>
        <p:spPr>
          <a:xfrm>
            <a:off x="10005848" y="1424776"/>
            <a:ext cx="1008993" cy="477596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6EAB4BFA-26E5-42B2-BE98-B984C677E991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애견 동반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스팟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추천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278138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3F2357-5A8F-4463-900A-2155E3C5E8E9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6E0EB8-5DE8-47F5-86DD-B1AC200DB2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378" y="1505036"/>
            <a:ext cx="10580996" cy="427565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81321EB-F89E-4EB4-9DDD-4F2C39C033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8510" y="2475465"/>
            <a:ext cx="1602914" cy="1593909"/>
          </a:xfrm>
          <a:prstGeom prst="rect">
            <a:avLst/>
          </a:prstGeom>
          <a:ln w="9525">
            <a:solidFill>
              <a:schemeClr val="bg1"/>
            </a:solidFill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B782D9C-CE31-41C7-8306-F35088CA91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0088" y="1056602"/>
            <a:ext cx="3723797" cy="11220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5C5E7F5-0174-4B78-B601-227F2847BE04}"/>
              </a:ext>
            </a:extLst>
          </p:cNvPr>
          <p:cNvSpPr txBox="1"/>
          <p:nvPr/>
        </p:nvSpPr>
        <p:spPr>
          <a:xfrm>
            <a:off x="756979" y="5946064"/>
            <a:ext cx="2460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b="1" dirty="0">
                <a:highlight>
                  <a:srgbClr val="DED7F1"/>
                </a:highlight>
                <a:latin typeface="+mj-lt"/>
              </a:rPr>
              <a:t>댓글 작성 </a:t>
            </a:r>
            <a:r>
              <a:rPr lang="en-US" altLang="ko-KR" b="1" dirty="0">
                <a:highlight>
                  <a:srgbClr val="DED7F1"/>
                </a:highlight>
                <a:latin typeface="+mj-lt"/>
              </a:rPr>
              <a:t>, </a:t>
            </a:r>
            <a:r>
              <a:rPr lang="ko-KR" altLang="en-US" b="1" dirty="0">
                <a:highlight>
                  <a:srgbClr val="DED7F1"/>
                </a:highlight>
                <a:latin typeface="+mj-lt"/>
              </a:rPr>
              <a:t>수정</a:t>
            </a:r>
            <a:r>
              <a:rPr lang="en-US" altLang="ko-KR" b="1" dirty="0">
                <a:highlight>
                  <a:srgbClr val="DED7F1"/>
                </a:highlight>
                <a:latin typeface="+mj-lt"/>
              </a:rPr>
              <a:t>, </a:t>
            </a:r>
            <a:r>
              <a:rPr lang="ko-KR" altLang="en-US" b="1" dirty="0">
                <a:highlight>
                  <a:srgbClr val="DED7F1"/>
                </a:highlight>
                <a:latin typeface="+mj-lt"/>
              </a:rPr>
              <a:t>삭제</a:t>
            </a:r>
            <a:endParaRPr lang="en-US" altLang="ko-KR" b="1" dirty="0">
              <a:highlight>
                <a:srgbClr val="DED7F1"/>
              </a:highlight>
              <a:latin typeface="+mj-lt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2A41DAC-CBB8-42B5-9F6F-7B2D2BBBDEF2}"/>
              </a:ext>
            </a:extLst>
          </p:cNvPr>
          <p:cNvCxnSpPr>
            <a:cxnSpLocks/>
          </p:cNvCxnSpPr>
          <p:nvPr/>
        </p:nvCxnSpPr>
        <p:spPr>
          <a:xfrm flipH="1">
            <a:off x="8713076" y="1056602"/>
            <a:ext cx="662153" cy="362295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8C4AB0-27B7-46B7-9269-46317E9EBB2E}"/>
              </a:ext>
            </a:extLst>
          </p:cNvPr>
          <p:cNvSpPr txBox="1"/>
          <p:nvPr/>
        </p:nvSpPr>
        <p:spPr>
          <a:xfrm>
            <a:off x="9044152" y="606758"/>
            <a:ext cx="2820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  <a:latin typeface="+mj-lt"/>
              </a:rPr>
              <a:t>삭제 시 확인 메시지 출력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6C2FAD-4D41-4011-84F7-5137DEA0A9EF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애견 동반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스팟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추천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449459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3A28835C-5A44-41FF-B1AB-E7066C1BA0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64"/>
          <a:stretch/>
        </p:blipFill>
        <p:spPr>
          <a:xfrm>
            <a:off x="30979" y="293451"/>
            <a:ext cx="10241244" cy="676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3F2357-5A8F-4463-900A-2155E3C5E8E9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7174613-E697-40F7-A9DC-564B3C42C0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262" y="3090862"/>
            <a:ext cx="1895475" cy="6762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5AAA887-DF0E-47FD-93C3-14A915337E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8" y="936326"/>
            <a:ext cx="12068175" cy="26670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ED7CF1C-A7C1-4853-A544-A17F38AA4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096" y="2613044"/>
            <a:ext cx="9841415" cy="15658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C13BA0-EB78-4279-8E0C-626D8E5B02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931" y="6040674"/>
            <a:ext cx="1333500" cy="5238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4FB78E-30FC-4164-AFE9-09425F46AA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0826" y="5447958"/>
            <a:ext cx="2314575" cy="52387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7B5E943-946F-4D95-9B11-ED8107BC5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1487" y="697314"/>
            <a:ext cx="3108890" cy="9555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E49AF4D-8DAB-4737-B90F-E883D97590E0}"/>
              </a:ext>
            </a:extLst>
          </p:cNvPr>
          <p:cNvSpPr txBox="1"/>
          <p:nvPr/>
        </p:nvSpPr>
        <p:spPr>
          <a:xfrm>
            <a:off x="390073" y="4405834"/>
            <a:ext cx="3512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</a:rPr>
              <a:t>게시글의 작성 정보를 열고 닫기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9FE5D87-6D8D-4A36-B1B8-E882D712674E}"/>
              </a:ext>
            </a:extLst>
          </p:cNvPr>
          <p:cNvSpPr txBox="1"/>
          <p:nvPr/>
        </p:nvSpPr>
        <p:spPr>
          <a:xfrm>
            <a:off x="4979735" y="4832254"/>
            <a:ext cx="3743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</a:rPr>
              <a:t>작성자에게만 삭제 편집 버튼 노출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BF077A2-0E3F-40C6-9B94-46334C876D9F}"/>
              </a:ext>
            </a:extLst>
          </p:cNvPr>
          <p:cNvSpPr txBox="1"/>
          <p:nvPr/>
        </p:nvSpPr>
        <p:spPr>
          <a:xfrm>
            <a:off x="4973100" y="2001979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</a:rPr>
              <a:t>삭제 확인메시지 출력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BD0AE6D9-E921-49FC-861F-127F8DA193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5228" y="293452"/>
            <a:ext cx="1895475" cy="67627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C56054B-15B4-4102-838F-D6BB6054ECB6}"/>
              </a:ext>
            </a:extLst>
          </p:cNvPr>
          <p:cNvSpPr txBox="1"/>
          <p:nvPr/>
        </p:nvSpPr>
        <p:spPr>
          <a:xfrm>
            <a:off x="7770402" y="3015707"/>
            <a:ext cx="3661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</a:rPr>
              <a:t>첨부파일이 있다면 다운로드 가능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5FA214BF-AD2E-43A1-9918-A64A49FE23D1}"/>
              </a:ext>
            </a:extLst>
          </p:cNvPr>
          <p:cNvCxnSpPr>
            <a:cxnSpLocks/>
          </p:cNvCxnSpPr>
          <p:nvPr/>
        </p:nvCxnSpPr>
        <p:spPr>
          <a:xfrm flipH="1" flipV="1">
            <a:off x="1692736" y="2635442"/>
            <a:ext cx="987402" cy="760531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009D7BE-F3B4-40D9-9794-531EA3B9749D}"/>
              </a:ext>
            </a:extLst>
          </p:cNvPr>
          <p:cNvCxnSpPr>
            <a:cxnSpLocks/>
          </p:cNvCxnSpPr>
          <p:nvPr/>
        </p:nvCxnSpPr>
        <p:spPr>
          <a:xfrm flipH="1">
            <a:off x="5713682" y="5363726"/>
            <a:ext cx="803458" cy="418894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E145FC2-7927-4725-B4F6-38F94A2D89D2}"/>
              </a:ext>
            </a:extLst>
          </p:cNvPr>
          <p:cNvCxnSpPr>
            <a:cxnSpLocks/>
          </p:cNvCxnSpPr>
          <p:nvPr/>
        </p:nvCxnSpPr>
        <p:spPr>
          <a:xfrm flipH="1" flipV="1">
            <a:off x="5219575" y="1466651"/>
            <a:ext cx="401729" cy="444263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F6C75B40-C2B1-42C7-A82D-C3883FFE2951}"/>
              </a:ext>
            </a:extLst>
          </p:cNvPr>
          <p:cNvCxnSpPr>
            <a:cxnSpLocks/>
          </p:cNvCxnSpPr>
          <p:nvPr/>
        </p:nvCxnSpPr>
        <p:spPr>
          <a:xfrm flipV="1">
            <a:off x="10146778" y="825604"/>
            <a:ext cx="1142007" cy="1971816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31EC05D0-0EC4-48E4-A6F4-A3D6BABF4701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애견 동반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스팟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추천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689271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63F2357-5A8F-4463-900A-2155E3C5E8E9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250E10-307E-43D5-9C31-5C4D1A2CD1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12" y="815151"/>
            <a:ext cx="12144375" cy="59626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D5AB2B0-B9CF-46BA-9F12-FA21D415F5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536" y="1664507"/>
            <a:ext cx="1446599" cy="196418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4722133-70ED-418B-A8CD-17D2C4878B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092" y="2447944"/>
            <a:ext cx="1427843" cy="164018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4577328-84E2-47BB-A1EE-CE6BF60562C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683" y="662887"/>
            <a:ext cx="3166184" cy="95192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3B9E76F-C2F5-46FE-AE79-2CE9F68BC9D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4694" y="1450326"/>
            <a:ext cx="3067312" cy="95192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3ED70E8A-F181-45E8-A89D-542C6CA0B0AE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226"/>
          <a:stretch/>
        </p:blipFill>
        <p:spPr>
          <a:xfrm>
            <a:off x="7533314" y="2455951"/>
            <a:ext cx="4471027" cy="377511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4501627-0251-48BB-9611-07066A5D97B0}"/>
              </a:ext>
            </a:extLst>
          </p:cNvPr>
          <p:cNvSpPr txBox="1"/>
          <p:nvPr/>
        </p:nvSpPr>
        <p:spPr>
          <a:xfrm>
            <a:off x="1180713" y="4108720"/>
            <a:ext cx="22461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  <a:latin typeface="+mn-ea"/>
              </a:rPr>
              <a:t>지역</a:t>
            </a:r>
            <a:r>
              <a:rPr lang="en-US" altLang="ko-KR" b="1" dirty="0">
                <a:highlight>
                  <a:srgbClr val="DED7F1"/>
                </a:highlight>
                <a:latin typeface="+mn-ea"/>
              </a:rPr>
              <a:t>, </a:t>
            </a:r>
            <a:r>
              <a:rPr lang="ko-KR" altLang="en-US" b="1" dirty="0">
                <a:highlight>
                  <a:srgbClr val="DED7F1"/>
                </a:highlight>
                <a:latin typeface="+mn-ea"/>
              </a:rPr>
              <a:t>분류 드롭다운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598F695-427D-4DEF-86B0-29BF851504F6}"/>
              </a:ext>
            </a:extLst>
          </p:cNvPr>
          <p:cNvSpPr txBox="1"/>
          <p:nvPr/>
        </p:nvSpPr>
        <p:spPr>
          <a:xfrm>
            <a:off x="8319276" y="717034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highlight>
                  <a:srgbClr val="DED7F1"/>
                </a:highlight>
                <a:latin typeface="+mn-ea"/>
              </a:rPr>
              <a:t>제목 누락 메시지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F5202E6-08B7-4134-8FE0-62CFD3C394FD}"/>
              </a:ext>
            </a:extLst>
          </p:cNvPr>
          <p:cNvSpPr txBox="1"/>
          <p:nvPr/>
        </p:nvSpPr>
        <p:spPr>
          <a:xfrm>
            <a:off x="8798733" y="1114614"/>
            <a:ext cx="26581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highlight>
                  <a:srgbClr val="DED7F1"/>
                </a:highlight>
                <a:latin typeface="+mn-ea"/>
              </a:rPr>
              <a:t>목록 이동 버튼확인 메시지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77F8E01-CAEE-4D70-9917-9978791562ED}"/>
              </a:ext>
            </a:extLst>
          </p:cNvPr>
          <p:cNvSpPr txBox="1"/>
          <p:nvPr/>
        </p:nvSpPr>
        <p:spPr>
          <a:xfrm>
            <a:off x="7855628" y="5399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b="1" dirty="0">
                <a:highlight>
                  <a:srgbClr val="DED7F1"/>
                </a:highlight>
                <a:latin typeface="+mn-ea"/>
              </a:rPr>
              <a:t>파일첨부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140A48B-8FA4-42A2-976C-BE61F151660E}"/>
              </a:ext>
            </a:extLst>
          </p:cNvPr>
          <p:cNvCxnSpPr>
            <a:cxnSpLocks/>
          </p:cNvCxnSpPr>
          <p:nvPr/>
        </p:nvCxnSpPr>
        <p:spPr>
          <a:xfrm flipV="1">
            <a:off x="3391835" y="3384331"/>
            <a:ext cx="288276" cy="703802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466F9BA-AC43-4D1F-8A91-B7414A13180A}"/>
              </a:ext>
            </a:extLst>
          </p:cNvPr>
          <p:cNvCxnSpPr>
            <a:cxnSpLocks/>
          </p:cNvCxnSpPr>
          <p:nvPr/>
        </p:nvCxnSpPr>
        <p:spPr>
          <a:xfrm flipH="1">
            <a:off x="8137708" y="1114614"/>
            <a:ext cx="543837" cy="278066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F8B51AE-6AA2-4EA3-8B77-A1D10243ECBA}"/>
              </a:ext>
            </a:extLst>
          </p:cNvPr>
          <p:cNvCxnSpPr>
            <a:cxnSpLocks/>
          </p:cNvCxnSpPr>
          <p:nvPr/>
        </p:nvCxnSpPr>
        <p:spPr>
          <a:xfrm flipH="1" flipV="1">
            <a:off x="8157300" y="4570422"/>
            <a:ext cx="252326" cy="659873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32046557-4A0F-4316-B625-D0F26170E7BF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애견 동반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스팟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추천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071524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679F36C-A051-42D8-B8F9-38CE50F2D4A0}"/>
              </a:ext>
            </a:extLst>
          </p:cNvPr>
          <p:cNvSpPr txBox="1"/>
          <p:nvPr/>
        </p:nvSpPr>
        <p:spPr>
          <a:xfrm>
            <a:off x="488304" y="2072898"/>
            <a:ext cx="387798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ko-KR" altLang="en-US" sz="7200" b="1" dirty="0">
                <a:solidFill>
                  <a:schemeClr val="bg1"/>
                </a:solidFill>
              </a:rPr>
              <a:t>프로젝트</a:t>
            </a:r>
            <a:endParaRPr lang="en-US" altLang="ko-KR" sz="7200" b="1" dirty="0">
              <a:solidFill>
                <a:schemeClr val="bg1"/>
              </a:solidFill>
            </a:endParaRPr>
          </a:p>
          <a:p>
            <a:pPr algn="r"/>
            <a:r>
              <a:rPr lang="ko-KR" altLang="en-US" sz="7200" b="1" dirty="0">
                <a:solidFill>
                  <a:schemeClr val="bg1"/>
                </a:solidFill>
              </a:rPr>
              <a:t>개요</a:t>
            </a:r>
            <a:endParaRPr lang="en-US" altLang="ko-KR" sz="7200" b="1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E7D989-8652-4966-80FF-2148B8380950}"/>
              </a:ext>
            </a:extLst>
          </p:cNvPr>
          <p:cNvSpPr txBox="1"/>
          <p:nvPr/>
        </p:nvSpPr>
        <p:spPr>
          <a:xfrm>
            <a:off x="7825713" y="3180893"/>
            <a:ext cx="42716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첫 번째</a:t>
            </a:r>
            <a:r>
              <a:rPr lang="en-US" altLang="ko-KR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주제 선정</a:t>
            </a:r>
          </a:p>
          <a:p>
            <a:r>
              <a:rPr lang="ko-KR" alt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두 번째</a:t>
            </a:r>
            <a:r>
              <a:rPr lang="en-US" altLang="ko-KR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자료 조사</a:t>
            </a:r>
            <a:r>
              <a:rPr lang="en-US" altLang="ko-KR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6803623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9FCC6D1-1D78-4F52-8601-06C110DA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60839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37672752">
            <a:extLst>
              <a:ext uri="{FF2B5EF4-FFF2-40B4-BE49-F238E27FC236}">
                <a16:creationId xmlns:a16="http://schemas.microsoft.com/office/drawing/2014/main" id="{3504672D-9B7E-4DEF-A3F3-C37443A5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41" t="1901" r="26167" b="36762"/>
          <a:stretch/>
        </p:blipFill>
        <p:spPr bwMode="auto">
          <a:xfrm>
            <a:off x="915910" y="1254778"/>
            <a:ext cx="5737138" cy="452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3561163-D384-4468-908C-C5D4F836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27946" y="3191309"/>
            <a:ext cx="4213019" cy="21479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1800" b="1" dirty="0"/>
              <a:t>이미지 파일이 없는 게시글</a:t>
            </a:r>
            <a:endParaRPr lang="en-US" altLang="ko-KR" sz="1800" b="1" dirty="0"/>
          </a:p>
          <a:p>
            <a:pPr marL="0" indent="0" algn="ctr">
              <a:buNone/>
            </a:pPr>
            <a:r>
              <a:rPr lang="en-US" altLang="ko-KR" sz="1800" b="1" dirty="0">
                <a:highlight>
                  <a:srgbClr val="DED7F1"/>
                </a:highlight>
              </a:rPr>
              <a:t>no Image </a:t>
            </a:r>
            <a:r>
              <a:rPr lang="ko-KR" altLang="en-US" sz="1800" b="1" dirty="0">
                <a:highlight>
                  <a:srgbClr val="DED7F1"/>
                </a:highlight>
              </a:rPr>
              <a:t>출력</a:t>
            </a:r>
            <a:endParaRPr lang="en-US" altLang="ko-KR" sz="1800" b="1" dirty="0">
              <a:highlight>
                <a:srgbClr val="DED7F1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52A45-611C-4D01-B8F2-415E06619CAD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82EA502-292D-4E1F-8B8B-04EB8E9CF9F6}"/>
              </a:ext>
            </a:extLst>
          </p:cNvPr>
          <p:cNvCxnSpPr>
            <a:cxnSpLocks/>
          </p:cNvCxnSpPr>
          <p:nvPr/>
        </p:nvCxnSpPr>
        <p:spPr>
          <a:xfrm flipH="1" flipV="1">
            <a:off x="5860996" y="3508383"/>
            <a:ext cx="1655529" cy="470711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5EA26E-6447-406A-89BC-51B8AB46C4FE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01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애견 동반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스팟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추천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710310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9C55F9ED-0D6C-4DF6-8124-16D2DC4DF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3940" y="1665152"/>
            <a:ext cx="2314575" cy="2990850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FCAC250C-1AF2-486A-B207-5C900BFFE411}"/>
              </a:ext>
            </a:extLst>
          </p:cNvPr>
          <p:cNvSpPr/>
          <p:nvPr/>
        </p:nvSpPr>
        <p:spPr>
          <a:xfrm>
            <a:off x="2296997" y="2980213"/>
            <a:ext cx="1719743" cy="444617"/>
          </a:xfrm>
          <a:prstGeom prst="ellipse">
            <a:avLst/>
          </a:prstGeom>
          <a:noFill/>
          <a:ln>
            <a:solidFill>
              <a:srgbClr val="7F6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3C889F7-69D3-43CC-B662-3B942E54B61D}"/>
              </a:ext>
            </a:extLst>
          </p:cNvPr>
          <p:cNvSpPr txBox="1"/>
          <p:nvPr/>
        </p:nvSpPr>
        <p:spPr>
          <a:xfrm>
            <a:off x="5885792" y="4151505"/>
            <a:ext cx="53812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/>
              <a:t>같이 산책 할 댕댕이</a:t>
            </a:r>
            <a:r>
              <a:rPr lang="en-US" altLang="ko-KR" sz="2800" b="1" dirty="0"/>
              <a:t>!</a:t>
            </a:r>
          </a:p>
          <a:p>
            <a:r>
              <a:rPr lang="ko-KR" altLang="en-US" sz="2800" b="1" dirty="0"/>
              <a:t>클릭 시 </a:t>
            </a:r>
            <a:r>
              <a:rPr lang="ko-KR" altLang="en-US" sz="2800" b="1" dirty="0">
                <a:highlight>
                  <a:srgbClr val="DED7F1"/>
                </a:highlight>
              </a:rPr>
              <a:t>관련 게시판으로 이동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393A9EB-B146-4836-ACF4-297A1B172F5C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8EA75A94-8C7B-4166-BCB6-260910730A47}"/>
              </a:ext>
            </a:extLst>
          </p:cNvPr>
          <p:cNvCxnSpPr>
            <a:cxnSpLocks/>
          </p:cNvCxnSpPr>
          <p:nvPr/>
        </p:nvCxnSpPr>
        <p:spPr>
          <a:xfrm flipH="1" flipV="1">
            <a:off x="4129797" y="3202521"/>
            <a:ext cx="1711397" cy="1093075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B0C6EE1C-DE41-4886-A468-0AF18845C3CC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9334723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536EE6-95DE-4C29-8479-AA17F8C73D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37989" y="3181976"/>
            <a:ext cx="3672164" cy="299753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b="1" dirty="0"/>
          </a:p>
          <a:p>
            <a:pPr marL="0" indent="0">
              <a:buNone/>
            </a:pPr>
            <a:r>
              <a:rPr lang="ko-KR" altLang="en-US" b="1" dirty="0" err="1">
                <a:highlight>
                  <a:srgbClr val="DED7F1"/>
                </a:highlight>
              </a:rPr>
              <a:t>페이징</a:t>
            </a:r>
            <a:r>
              <a:rPr lang="ko-KR" altLang="en-US" b="1" dirty="0">
                <a:highlight>
                  <a:srgbClr val="DED7F1"/>
                </a:highlight>
              </a:rPr>
              <a:t> 처리</a:t>
            </a:r>
            <a:endParaRPr lang="en-US" altLang="ko-KR" b="1" dirty="0">
              <a:highlight>
                <a:srgbClr val="DED7F1"/>
              </a:highlight>
            </a:endParaRPr>
          </a:p>
          <a:p>
            <a:pPr marL="0" indent="0">
              <a:buNone/>
            </a:pPr>
            <a:r>
              <a:rPr lang="ko-KR" altLang="en-US" sz="1600" b="1" dirty="0"/>
              <a:t> 한 페이지에 게시물 </a:t>
            </a:r>
            <a:r>
              <a:rPr lang="en-US" altLang="ko-KR" sz="1600" b="1" dirty="0"/>
              <a:t>10</a:t>
            </a:r>
            <a:r>
              <a:rPr lang="ko-KR" altLang="en-US" sz="1600" b="1" dirty="0"/>
              <a:t>개</a:t>
            </a:r>
            <a:endParaRPr lang="en-US" altLang="ko-KR" sz="1600" b="1" dirty="0"/>
          </a:p>
          <a:p>
            <a:pPr marL="0" indent="0">
              <a:buNone/>
            </a:pPr>
            <a:r>
              <a:rPr lang="en-US" altLang="ko-KR" sz="1600" b="1" dirty="0"/>
              <a:t> </a:t>
            </a:r>
            <a:r>
              <a:rPr lang="ko-KR" altLang="en-US" sz="1600" b="1" dirty="0"/>
              <a:t>페이지 개수 </a:t>
            </a:r>
            <a:r>
              <a:rPr lang="en-US" altLang="ko-KR" sz="1600" b="1" dirty="0"/>
              <a:t>3</a:t>
            </a:r>
            <a:r>
              <a:rPr lang="ko-KR" altLang="en-US" sz="1600" b="1" dirty="0"/>
              <a:t>개</a:t>
            </a:r>
            <a:endParaRPr lang="en-US" altLang="ko-KR" sz="1600" b="1" dirty="0"/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EA9C83C8-03C5-4433-8AC3-6369B2F15E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325" y="94795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201004136">
            <a:extLst>
              <a:ext uri="{FF2B5EF4-FFF2-40B4-BE49-F238E27FC236}">
                <a16:creationId xmlns:a16="http://schemas.microsoft.com/office/drawing/2014/main" id="{971FE105-7EAA-42A6-B9D1-41F654DEE1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47957"/>
            <a:ext cx="8237989" cy="5910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A02FDCC-5EB9-4848-918A-916790E0442D}"/>
              </a:ext>
            </a:extLst>
          </p:cNvPr>
          <p:cNvSpPr txBox="1"/>
          <p:nvPr/>
        </p:nvSpPr>
        <p:spPr>
          <a:xfrm>
            <a:off x="8237989" y="2595091"/>
            <a:ext cx="3025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1. </a:t>
            </a:r>
            <a:r>
              <a:rPr lang="ko-KR" altLang="en-US" sz="2800" b="1" dirty="0"/>
              <a:t>게시판 리스트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14E37B-6DD4-4506-832E-5907A892A87A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C3426D-FA9A-4753-A552-DCD645829213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3847DDD4-3ABB-4039-B3B7-85DFDA627E35}"/>
              </a:ext>
            </a:extLst>
          </p:cNvPr>
          <p:cNvCxnSpPr>
            <a:cxnSpLocks/>
          </p:cNvCxnSpPr>
          <p:nvPr/>
        </p:nvCxnSpPr>
        <p:spPr>
          <a:xfrm flipH="1">
            <a:off x="4614041" y="4088524"/>
            <a:ext cx="3623948" cy="1975945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9590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4684D6-22BC-49FE-BD5D-A2ADB6A4F2AC}"/>
              </a:ext>
            </a:extLst>
          </p:cNvPr>
          <p:cNvSpPr txBox="1"/>
          <p:nvPr/>
        </p:nvSpPr>
        <p:spPr>
          <a:xfrm>
            <a:off x="428720" y="1881550"/>
            <a:ext cx="1715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/>
              <a:t>2. </a:t>
            </a:r>
            <a:r>
              <a:rPr lang="ko-KR" altLang="en-US" sz="2800" b="1" dirty="0"/>
              <a:t>글쓰기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4235A407-6F9E-4342-A799-FE17D934B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66287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3A91F-3F59-45A3-9756-5F48690DC42F}"/>
              </a:ext>
            </a:extLst>
          </p:cNvPr>
          <p:cNvSpPr txBox="1"/>
          <p:nvPr/>
        </p:nvSpPr>
        <p:spPr>
          <a:xfrm>
            <a:off x="656395" y="4163404"/>
            <a:ext cx="6578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비회원 글쓰기 버튼 클릭 시 </a:t>
            </a:r>
            <a:endParaRPr lang="en-US" altLang="ko-KR" b="1" dirty="0"/>
          </a:p>
          <a:p>
            <a:r>
              <a:rPr lang="ko-KR" altLang="en-US" sz="2400" b="1" dirty="0">
                <a:highlight>
                  <a:srgbClr val="DED7F1"/>
                </a:highlight>
              </a:rPr>
              <a:t>로그인 페이지로 이동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9217E776-1A16-4EC2-9494-D1DCFFD1A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720" y="2746774"/>
            <a:ext cx="3027452" cy="1417654"/>
          </a:xfrm>
          <a:prstGeom prst="rect">
            <a:avLst/>
          </a:prstGeom>
        </p:spPr>
      </p:pic>
      <p:sp>
        <p:nvSpPr>
          <p:cNvPr id="12" name="Rectangle 4">
            <a:extLst>
              <a:ext uri="{FF2B5EF4-FFF2-40B4-BE49-F238E27FC236}">
                <a16:creationId xmlns:a16="http://schemas.microsoft.com/office/drawing/2014/main" id="{7D774BA2-E26B-47E9-828B-5D20B9621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761" y="681037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137671952">
            <a:extLst>
              <a:ext uri="{FF2B5EF4-FFF2-40B4-BE49-F238E27FC236}">
                <a16:creationId xmlns:a16="http://schemas.microsoft.com/office/drawing/2014/main" id="{B4E3F1B1-C843-43F3-B17F-14E71D48D3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8289" y="1362074"/>
            <a:ext cx="7173646" cy="4623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222644-BA6E-4FBE-B77F-AD4166AB0C3B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A653F51-6695-4672-BDF4-6A570B1525BF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408B4AC-CE02-4F90-9B2E-72B9C65086C7}"/>
              </a:ext>
            </a:extLst>
          </p:cNvPr>
          <p:cNvCxnSpPr>
            <a:cxnSpLocks/>
          </p:cNvCxnSpPr>
          <p:nvPr/>
        </p:nvCxnSpPr>
        <p:spPr>
          <a:xfrm flipH="1">
            <a:off x="2476994" y="3427811"/>
            <a:ext cx="1958355" cy="1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70827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23C1652-DD43-4F96-BDCC-EA0184CB36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2758" y="917377"/>
            <a:ext cx="8481848" cy="748923"/>
          </a:xfrm>
          <a:prstGeom prst="rect">
            <a:avLst/>
          </a:prstGeom>
        </p:spPr>
      </p:pic>
      <p:sp>
        <p:nvSpPr>
          <p:cNvPr id="8" name="Rectangle 2">
            <a:extLst>
              <a:ext uri="{FF2B5EF4-FFF2-40B4-BE49-F238E27FC236}">
                <a16:creationId xmlns:a16="http://schemas.microsoft.com/office/drawing/2014/main" id="{480A0E14-6F15-493A-ADDC-62A5C57D47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000" y="609600"/>
            <a:ext cx="17116106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37672592">
            <a:extLst>
              <a:ext uri="{FF2B5EF4-FFF2-40B4-BE49-F238E27FC236}">
                <a16:creationId xmlns:a16="http://schemas.microsoft.com/office/drawing/2014/main" id="{2DB5D00D-D2E3-4487-B1B1-52775CD57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2758" y="1862431"/>
            <a:ext cx="6153379" cy="4737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3DC1C81A-C05C-4BB6-B5EC-438ECBD8C4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93122" y="2787981"/>
            <a:ext cx="4352947" cy="2173922"/>
          </a:xfrm>
        </p:spPr>
        <p:txBody>
          <a:bodyPr>
            <a:normAutofit/>
          </a:bodyPr>
          <a:lstStyle/>
          <a:p>
            <a:pPr marL="0" indent="0" algn="ctr">
              <a:lnSpc>
                <a:spcPct val="150000"/>
              </a:lnSpc>
              <a:buNone/>
            </a:pPr>
            <a:endParaRPr lang="en-US" altLang="ko-KR" sz="1800" b="1" dirty="0"/>
          </a:p>
          <a:p>
            <a:pPr marL="0" indent="0" algn="ctr">
              <a:lnSpc>
                <a:spcPct val="150000"/>
              </a:lnSpc>
              <a:buNone/>
            </a:pPr>
            <a:r>
              <a:rPr lang="ko-KR" altLang="en-US" sz="1800" b="1" dirty="0"/>
              <a:t>제목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작성자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강아지 정보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위치</a:t>
            </a:r>
            <a:r>
              <a:rPr lang="en-US" altLang="ko-KR" sz="1800" b="1" dirty="0"/>
              <a:t>, </a:t>
            </a:r>
            <a:r>
              <a:rPr lang="ko-KR" altLang="en-US" sz="1800" b="1" dirty="0"/>
              <a:t>글 내용 </a:t>
            </a:r>
            <a:r>
              <a:rPr lang="ko-KR" altLang="en-US" b="1" dirty="0">
                <a:highlight>
                  <a:srgbClr val="DED7F1"/>
                </a:highlight>
              </a:rPr>
              <a:t>사진 업로드 </a:t>
            </a:r>
            <a:r>
              <a:rPr lang="ko-KR" altLang="en-US" sz="1800" b="1" dirty="0"/>
              <a:t>구현</a:t>
            </a:r>
            <a:endParaRPr lang="en-US" altLang="ko-KR" sz="18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6AF7A88-D323-46CA-A2B6-666F63AD2873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F2C4AE-265B-461B-9881-13BF07A6B055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7B989EE-9801-4FAD-948E-72A942AAE07D}"/>
              </a:ext>
            </a:extLst>
          </p:cNvPr>
          <p:cNvSpPr/>
          <p:nvPr/>
        </p:nvSpPr>
        <p:spPr>
          <a:xfrm>
            <a:off x="9142073" y="949763"/>
            <a:ext cx="782533" cy="748923"/>
          </a:xfrm>
          <a:prstGeom prst="ellipse">
            <a:avLst/>
          </a:prstGeom>
          <a:noFill/>
          <a:ln>
            <a:solidFill>
              <a:srgbClr val="7F6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252ADE1D-8EB0-4E07-82AE-444D920EC92D}"/>
              </a:ext>
            </a:extLst>
          </p:cNvPr>
          <p:cNvSpPr/>
          <p:nvPr/>
        </p:nvSpPr>
        <p:spPr>
          <a:xfrm>
            <a:off x="2385638" y="1004452"/>
            <a:ext cx="782533" cy="639544"/>
          </a:xfrm>
          <a:prstGeom prst="ellipse">
            <a:avLst/>
          </a:prstGeom>
          <a:noFill/>
          <a:ln>
            <a:solidFill>
              <a:srgbClr val="7F6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3858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E35A52-A5F8-4F44-BC57-0C66DC1DFAED}"/>
              </a:ext>
            </a:extLst>
          </p:cNvPr>
          <p:cNvSpPr txBox="1"/>
          <p:nvPr/>
        </p:nvSpPr>
        <p:spPr>
          <a:xfrm>
            <a:off x="7618338" y="2048535"/>
            <a:ext cx="3025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+mj-lt"/>
              </a:rPr>
              <a:t>3. </a:t>
            </a:r>
            <a:r>
              <a:rPr lang="ko-KR" altLang="en-US" sz="2800" b="1" dirty="0">
                <a:latin typeface="+mj-lt"/>
              </a:rPr>
              <a:t>상세 페이지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E257E50-D943-415C-93C9-BA8106EB77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0500" y="635000"/>
            <a:ext cx="1591195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37672352">
            <a:extLst>
              <a:ext uri="{FF2B5EF4-FFF2-40B4-BE49-F238E27FC236}">
                <a16:creationId xmlns:a16="http://schemas.microsoft.com/office/drawing/2014/main" id="{0A0CDC92-6175-4B3D-A369-8BE5D1E04E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1235773"/>
            <a:ext cx="7018309" cy="50371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667497D6-FC2D-459E-95F5-77345D560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338" y="2950022"/>
            <a:ext cx="3672164" cy="2173922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altLang="ko-KR" sz="1600" b="1" dirty="0">
              <a:latin typeface="+mj-lt"/>
            </a:endParaRPr>
          </a:p>
          <a:p>
            <a:pPr marL="0" indent="0">
              <a:buNone/>
            </a:pPr>
            <a:r>
              <a:rPr lang="ko-KR" altLang="en-US" sz="1600" b="1" dirty="0">
                <a:latin typeface="+mj-lt"/>
              </a:rPr>
              <a:t>상세 페이지</a:t>
            </a:r>
            <a:endParaRPr lang="en-US" altLang="ko-KR" sz="1600" b="1" dirty="0">
              <a:latin typeface="+mj-lt"/>
            </a:endParaRPr>
          </a:p>
          <a:p>
            <a:pPr marL="0" indent="0">
              <a:buNone/>
            </a:pPr>
            <a:r>
              <a:rPr lang="ko-KR" altLang="en-US" sz="1600" b="1" dirty="0">
                <a:latin typeface="+mj-lt"/>
              </a:rPr>
              <a:t> 강아지 정보</a:t>
            </a:r>
            <a:r>
              <a:rPr lang="en-US" altLang="ko-KR" sz="1600" b="1" dirty="0">
                <a:latin typeface="+mj-lt"/>
              </a:rPr>
              <a:t>, </a:t>
            </a:r>
            <a:r>
              <a:rPr lang="ko-KR" altLang="en-US" sz="1600" b="1" dirty="0">
                <a:latin typeface="+mj-lt"/>
              </a:rPr>
              <a:t>위치</a:t>
            </a:r>
            <a:r>
              <a:rPr lang="en-US" altLang="ko-KR" sz="1600" b="1" dirty="0">
                <a:latin typeface="+mj-lt"/>
              </a:rPr>
              <a:t>, </a:t>
            </a:r>
            <a:r>
              <a:rPr lang="ko-KR" altLang="en-US" sz="1600" b="1" dirty="0">
                <a:latin typeface="+mj-lt"/>
              </a:rPr>
              <a:t>강아지 소개</a:t>
            </a:r>
            <a:endParaRPr lang="en-US" altLang="ko-KR" sz="1600" b="1" dirty="0">
              <a:latin typeface="+mj-lt"/>
            </a:endParaRPr>
          </a:p>
          <a:p>
            <a:pPr marL="0" indent="0">
              <a:buNone/>
            </a:pPr>
            <a:endParaRPr lang="en-US" altLang="ko-KR" sz="1600" b="1" dirty="0">
              <a:latin typeface="+mj-lt"/>
            </a:endParaRPr>
          </a:p>
          <a:p>
            <a:pPr marL="0" indent="0">
              <a:buNone/>
            </a:pPr>
            <a:r>
              <a:rPr lang="ko-KR" altLang="en-US" sz="1600" b="1" dirty="0">
                <a:highlight>
                  <a:srgbClr val="DED7F1"/>
                </a:highlight>
                <a:latin typeface="+mj-lt"/>
              </a:rPr>
              <a:t>채팅으로 만날 약속 잡기 구현 예정</a:t>
            </a:r>
            <a:endParaRPr lang="en-US" altLang="ko-KR" sz="1600" b="1" dirty="0">
              <a:highlight>
                <a:srgbClr val="DED7F1"/>
              </a:highlight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A7BDAF-9278-43EA-9151-2CC5C642DA0A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BDC22FD-6AF6-4673-8DF3-A2EA18099C9E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84539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29FCC6D1-1D78-4F52-8601-06C110DA00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6083979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121" name="_x137672752">
            <a:extLst>
              <a:ext uri="{FF2B5EF4-FFF2-40B4-BE49-F238E27FC236}">
                <a16:creationId xmlns:a16="http://schemas.microsoft.com/office/drawing/2014/main" id="{3504672D-9B7E-4DEF-A3F3-C37443A5C0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1"/>
          <a:stretch/>
        </p:blipFill>
        <p:spPr bwMode="auto">
          <a:xfrm>
            <a:off x="121297" y="833431"/>
            <a:ext cx="11067393" cy="5659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73561163-D384-4468-908C-C5D4F83674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16525" y="3117736"/>
            <a:ext cx="4213019" cy="214794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1800" b="1" dirty="0"/>
              <a:t>이미지 파일이 없는 게시글</a:t>
            </a:r>
            <a:endParaRPr lang="en-US" altLang="ko-KR" sz="1800" b="1" dirty="0"/>
          </a:p>
          <a:p>
            <a:pPr marL="0" indent="0" algn="ctr">
              <a:buNone/>
            </a:pPr>
            <a:r>
              <a:rPr lang="en-US" altLang="ko-KR" sz="1800" b="1" dirty="0">
                <a:highlight>
                  <a:srgbClr val="DED7F1"/>
                </a:highlight>
              </a:rPr>
              <a:t>no Image </a:t>
            </a:r>
            <a:r>
              <a:rPr lang="ko-KR" altLang="en-US" sz="1800" b="1" dirty="0">
                <a:highlight>
                  <a:srgbClr val="DED7F1"/>
                </a:highlight>
              </a:rPr>
              <a:t>출력</a:t>
            </a:r>
            <a:endParaRPr lang="en-US" altLang="ko-KR" sz="1800" b="1" dirty="0">
              <a:highlight>
                <a:srgbClr val="DED7F1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AC52A45-611C-4D01-B8F2-415E06619CAD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025BCF-D518-42D2-A125-43E8ECB274E4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D82EA502-292D-4E1F-8B8B-04EB8E9CF9F6}"/>
              </a:ext>
            </a:extLst>
          </p:cNvPr>
          <p:cNvCxnSpPr>
            <a:cxnSpLocks/>
          </p:cNvCxnSpPr>
          <p:nvPr/>
        </p:nvCxnSpPr>
        <p:spPr>
          <a:xfrm flipH="1" flipV="1">
            <a:off x="7036526" y="3192380"/>
            <a:ext cx="1655529" cy="470711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31478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3BBDA76-B840-4DAB-980F-7C3B12AD9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700" y="1587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145" name="_x137672352">
            <a:extLst>
              <a:ext uri="{FF2B5EF4-FFF2-40B4-BE49-F238E27FC236}">
                <a16:creationId xmlns:a16="http://schemas.microsoft.com/office/drawing/2014/main" id="{DE10960A-692A-4CC8-8C7A-480068921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15" y="1216485"/>
            <a:ext cx="5948809" cy="1963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FC3D9392-204F-4C02-B825-93A4A0A464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97700" y="3090633"/>
            <a:ext cx="4856726" cy="2173922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ko-KR" altLang="en-US" sz="2000" b="1" dirty="0"/>
              <a:t>본인 </a:t>
            </a:r>
            <a:r>
              <a:rPr lang="ko-KR" altLang="en-US" sz="2000" b="1" dirty="0" err="1"/>
              <a:t>작성글이</a:t>
            </a:r>
            <a:r>
              <a:rPr lang="ko-KR" altLang="en-US" sz="2000" b="1" dirty="0"/>
              <a:t> 아닐 때는</a:t>
            </a:r>
            <a:r>
              <a:rPr lang="en-US" altLang="ko-KR" sz="2000" b="1" dirty="0"/>
              <a:t> </a:t>
            </a:r>
          </a:p>
          <a:p>
            <a:pPr marL="0" indent="0" algn="ctr">
              <a:buNone/>
            </a:pPr>
            <a:r>
              <a:rPr lang="ko-KR" altLang="en-US" sz="3600" b="1" dirty="0">
                <a:highlight>
                  <a:srgbClr val="DED7F1"/>
                </a:highlight>
              </a:rPr>
              <a:t>목록만 표시</a:t>
            </a:r>
            <a:endParaRPr lang="en-US" altLang="ko-KR" sz="3600" b="1" dirty="0">
              <a:highlight>
                <a:srgbClr val="DED7F1"/>
              </a:highlight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119DFF2-31CB-4A90-ABB2-6B47C24CB31D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0DA405D-BAAF-4118-820C-6728A1CB7E01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EA4CF8A-8624-4362-BEE3-99AD5658BBA6}"/>
              </a:ext>
            </a:extLst>
          </p:cNvPr>
          <p:cNvCxnSpPr>
            <a:cxnSpLocks/>
          </p:cNvCxnSpPr>
          <p:nvPr/>
        </p:nvCxnSpPr>
        <p:spPr>
          <a:xfrm flipH="1" flipV="1">
            <a:off x="4603531" y="2764221"/>
            <a:ext cx="3455262" cy="913735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_x137673072">
            <a:extLst>
              <a:ext uri="{FF2B5EF4-FFF2-40B4-BE49-F238E27FC236}">
                <a16:creationId xmlns:a16="http://schemas.microsoft.com/office/drawing/2014/main" id="{10FBA140-8528-4F9D-AC29-B065FF4340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84" y="4208508"/>
            <a:ext cx="6205135" cy="21120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1612501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57027784-AAAF-4115-A8AD-DF28D5BDC3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9100" y="21185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3" name="_x137672352">
            <a:extLst>
              <a:ext uri="{FF2B5EF4-FFF2-40B4-BE49-F238E27FC236}">
                <a16:creationId xmlns:a16="http://schemas.microsoft.com/office/drawing/2014/main" id="{5624974C-4F8D-4459-8BF0-A789BD1CF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30" y="1265235"/>
            <a:ext cx="5400675" cy="1706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내용 개체 틀 2">
            <a:extLst>
              <a:ext uri="{FF2B5EF4-FFF2-40B4-BE49-F238E27FC236}">
                <a16:creationId xmlns:a16="http://schemas.microsoft.com/office/drawing/2014/main" id="{78C82201-EF1D-495D-B7D7-5A4587176D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825" y="2896882"/>
            <a:ext cx="5273675" cy="21739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b="1" dirty="0"/>
              <a:t>자바스크립트 </a:t>
            </a:r>
            <a:r>
              <a:rPr lang="en-US" altLang="ko-KR" sz="2000" b="1" dirty="0"/>
              <a:t>alert </a:t>
            </a:r>
            <a:r>
              <a:rPr lang="ko-KR" altLang="en-US" sz="2000" b="1" dirty="0"/>
              <a:t>함수 이용</a:t>
            </a:r>
            <a:endParaRPr lang="en-US" altLang="ko-KR" sz="2000" b="1" dirty="0"/>
          </a:p>
          <a:p>
            <a:pPr marL="0" indent="0">
              <a:buNone/>
            </a:pPr>
            <a:r>
              <a:rPr lang="ko-KR" altLang="en-US" sz="4000" b="1" dirty="0">
                <a:highlight>
                  <a:srgbClr val="DED7F1"/>
                </a:highlight>
              </a:rPr>
              <a:t> 확인 메시지 출력</a:t>
            </a:r>
            <a:endParaRPr lang="en-US" altLang="ko-KR" sz="4000" b="1" dirty="0">
              <a:highlight>
                <a:srgbClr val="DED7F1"/>
              </a:highlight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D3B3285-C426-4F5C-B5AD-11170CCA8D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7500" y="28575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195" name="_x137672752">
            <a:extLst>
              <a:ext uri="{FF2B5EF4-FFF2-40B4-BE49-F238E27FC236}">
                <a16:creationId xmlns:a16="http://schemas.microsoft.com/office/drawing/2014/main" id="{26D14993-6E92-442C-8575-65F430883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5730" y="4192916"/>
            <a:ext cx="5400675" cy="175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C76205-B7CF-4BC6-81AC-71019265C4E2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2786B7-C734-44C2-AA06-D0FF2CB51E48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64B03ECD-76BD-4E98-A249-508CA5A36550}"/>
              </a:ext>
            </a:extLst>
          </p:cNvPr>
          <p:cNvCxnSpPr>
            <a:cxnSpLocks/>
          </p:cNvCxnSpPr>
          <p:nvPr/>
        </p:nvCxnSpPr>
        <p:spPr>
          <a:xfrm flipH="1" flipV="1">
            <a:off x="3463009" y="2347118"/>
            <a:ext cx="762149" cy="1695997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72623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>
            <a:extLst>
              <a:ext uri="{FF2B5EF4-FFF2-40B4-BE49-F238E27FC236}">
                <a16:creationId xmlns:a16="http://schemas.microsoft.com/office/drawing/2014/main" id="{AB797C29-A07D-4FF9-AEAA-14679B0E5C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3417888"/>
            <a:ext cx="15395894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9217" name="_x137672592">
            <a:extLst>
              <a:ext uri="{FF2B5EF4-FFF2-40B4-BE49-F238E27FC236}">
                <a16:creationId xmlns:a16="http://schemas.microsoft.com/office/drawing/2014/main" id="{B596AFAA-7C3A-4DF7-8DFA-1CC60ED579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096"/>
          <a:stretch/>
        </p:blipFill>
        <p:spPr bwMode="auto">
          <a:xfrm>
            <a:off x="493985" y="2023241"/>
            <a:ext cx="11040510" cy="2091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6B27AE-F340-4510-B1AA-1E7D91FB164B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F8A70-846E-41EF-A6D5-76A1E6F515AC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870FD8-BE80-459B-B65C-3E2CF1A2D391}"/>
              </a:ext>
            </a:extLst>
          </p:cNvPr>
          <p:cNvSpPr txBox="1"/>
          <p:nvPr/>
        </p:nvSpPr>
        <p:spPr>
          <a:xfrm>
            <a:off x="3898242" y="4746515"/>
            <a:ext cx="41553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highlight>
                  <a:srgbClr val="DED7F1"/>
                </a:highlight>
              </a:rPr>
              <a:t>삭제 처리된 게시글 표시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3F0FD3A5-4442-48EB-AD71-D1608DB7B4BC}"/>
              </a:ext>
            </a:extLst>
          </p:cNvPr>
          <p:cNvCxnSpPr>
            <a:cxnSpLocks/>
          </p:cNvCxnSpPr>
          <p:nvPr/>
        </p:nvCxnSpPr>
        <p:spPr>
          <a:xfrm flipH="1" flipV="1">
            <a:off x="5538952" y="3778946"/>
            <a:ext cx="557048" cy="856116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2001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98AB429-3C53-4AF7-81AA-BC1FED2B02EE}"/>
              </a:ext>
            </a:extLst>
          </p:cNvPr>
          <p:cNvSpPr txBox="1"/>
          <p:nvPr/>
        </p:nvSpPr>
        <p:spPr>
          <a:xfrm>
            <a:off x="2542784" y="2914785"/>
            <a:ext cx="71064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sz="2000" dirty="0"/>
          </a:p>
          <a:p>
            <a:r>
              <a:rPr lang="en-US" altLang="ko-KR" sz="2000" b="1" kern="0" spc="0" dirty="0">
                <a:solidFill>
                  <a:srgbClr val="191919"/>
                </a:solidFill>
                <a:effectLst/>
                <a:ea typeface="함초롬돋움" panose="020B0604000101010101" pitchFamily="50" charset="-127"/>
              </a:rPr>
              <a:t>“ </a:t>
            </a:r>
            <a:r>
              <a:rPr lang="ko-KR" altLang="en-US" sz="2000" b="1" kern="0" spc="0" dirty="0">
                <a:solidFill>
                  <a:srgbClr val="191919"/>
                </a:solidFill>
                <a:effectLst/>
                <a:ea typeface="함초롬돋움" panose="020B0604000101010101" pitchFamily="50" charset="-127"/>
              </a:rPr>
              <a:t>반려견을 기르는 사람들이 소통하는 커뮤니티 사이트 제작 </a:t>
            </a:r>
            <a:r>
              <a:rPr lang="en-US" altLang="ko-KR" sz="2000" b="1" kern="0" spc="0" dirty="0">
                <a:solidFill>
                  <a:srgbClr val="191919"/>
                </a:solidFill>
                <a:effectLst/>
                <a:ea typeface="함초롬돋움" panose="020B0604000101010101" pitchFamily="50" charset="-127"/>
              </a:rPr>
              <a:t>”</a:t>
            </a:r>
            <a:endParaRPr lang="ko-KR" altLang="en-US" sz="2000" kern="0" spc="0" dirty="0">
              <a:solidFill>
                <a:srgbClr val="000000"/>
              </a:solidFill>
              <a:effectLst/>
            </a:endParaRPr>
          </a:p>
          <a:p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3BB53B3-A058-411F-B058-22A474B2278E}"/>
              </a:ext>
            </a:extLst>
          </p:cNvPr>
          <p:cNvSpPr txBox="1"/>
          <p:nvPr/>
        </p:nvSpPr>
        <p:spPr>
          <a:xfrm>
            <a:off x="121298" y="125542"/>
            <a:ext cx="2836506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프로젝트개요 첫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주제 선정</a:t>
            </a:r>
          </a:p>
        </p:txBody>
      </p:sp>
    </p:spTree>
    <p:extLst>
      <p:ext uri="{BB962C8B-B14F-4D97-AF65-F5344CB8AC3E}">
        <p14:creationId xmlns:p14="http://schemas.microsoft.com/office/powerpoint/2010/main" val="19199152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7FD70B37-2247-4828-B469-D1DB5CA6F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0"/>
            <a:ext cx="17288127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1" name="_x137672592">
            <a:extLst>
              <a:ext uri="{FF2B5EF4-FFF2-40B4-BE49-F238E27FC236}">
                <a16:creationId xmlns:a16="http://schemas.microsoft.com/office/drawing/2014/main" id="{990C68D4-E062-4995-835C-4646722435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849" y="1014788"/>
            <a:ext cx="7509585" cy="5665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B0C29AE-E8C4-4590-A22C-35506CAFEA48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B99E487-B351-4243-84EB-DAABF4C4A11A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02 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같이 산책 할 댕댕이</a:t>
            </a:r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!</a:t>
            </a:r>
            <a:endParaRPr lang="ko-KR" altLang="en-US" sz="14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CE9CC7A-4BCD-42C8-8B6C-84D38B20E2B8}"/>
              </a:ext>
            </a:extLst>
          </p:cNvPr>
          <p:cNvSpPr txBox="1"/>
          <p:nvPr/>
        </p:nvSpPr>
        <p:spPr>
          <a:xfrm>
            <a:off x="6805546" y="2869322"/>
            <a:ext cx="3875420" cy="8697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latin typeface="+mn-ea"/>
              </a:rPr>
              <a:t>Value</a:t>
            </a:r>
            <a:r>
              <a:rPr lang="ko-KR" altLang="en-US" b="1" dirty="0">
                <a:latin typeface="+mn-ea"/>
              </a:rPr>
              <a:t> 값으로 강아지 정보 </a:t>
            </a:r>
            <a:r>
              <a:rPr lang="ko-KR" altLang="en-US" b="1" dirty="0" err="1">
                <a:latin typeface="+mn-ea"/>
              </a:rPr>
              <a:t>읽어오기</a:t>
            </a: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highlight>
                  <a:srgbClr val="DED7F1"/>
                </a:highlight>
                <a:latin typeface="+mn-ea"/>
              </a:rPr>
              <a:t>글 작성자만 수정 가능</a:t>
            </a:r>
            <a:endParaRPr lang="en-US" altLang="ko-KR" b="1" dirty="0">
              <a:highlight>
                <a:srgbClr val="DED7F1"/>
              </a:highlight>
              <a:latin typeface="+mn-ea"/>
            </a:endParaRPr>
          </a:p>
        </p:txBody>
      </p:sp>
      <p:pic>
        <p:nvPicPr>
          <p:cNvPr id="9" name="_x137672352">
            <a:extLst>
              <a:ext uri="{FF2B5EF4-FFF2-40B4-BE49-F238E27FC236}">
                <a16:creationId xmlns:a16="http://schemas.microsoft.com/office/drawing/2014/main" id="{C271796F-F936-41BA-9337-C2C9154D17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226" y="645315"/>
            <a:ext cx="5037252" cy="1589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원호 9">
            <a:extLst>
              <a:ext uri="{FF2B5EF4-FFF2-40B4-BE49-F238E27FC236}">
                <a16:creationId xmlns:a16="http://schemas.microsoft.com/office/drawing/2014/main" id="{CDCD77BE-DB8C-4A8A-8B1A-A849959D74FA}"/>
              </a:ext>
            </a:extLst>
          </p:cNvPr>
          <p:cNvSpPr/>
          <p:nvPr/>
        </p:nvSpPr>
        <p:spPr>
          <a:xfrm>
            <a:off x="1271752" y="1629103"/>
            <a:ext cx="1040524" cy="3930869"/>
          </a:xfrm>
          <a:prstGeom prst="arc">
            <a:avLst>
              <a:gd name="adj1" fmla="val 16200000"/>
              <a:gd name="adj2" fmla="val 5228254"/>
            </a:avLst>
          </a:prstGeom>
          <a:ln>
            <a:solidFill>
              <a:srgbClr val="7F6BF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D744F93A-AC7F-4FCC-AEAE-84EA6C1C0B52}"/>
              </a:ext>
            </a:extLst>
          </p:cNvPr>
          <p:cNvCxnSpPr>
            <a:cxnSpLocks/>
          </p:cNvCxnSpPr>
          <p:nvPr/>
        </p:nvCxnSpPr>
        <p:spPr>
          <a:xfrm flipH="1">
            <a:off x="2625131" y="3174124"/>
            <a:ext cx="4059448" cy="420413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48059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947987" y="2811356"/>
            <a:ext cx="10888841" cy="15740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b="1" i="0" u="none" strike="noStrike" dirty="0">
              <a:solidFill>
                <a:srgbClr val="000000"/>
              </a:solidFill>
              <a:cs typeface="함초롬바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b="1" i="0" u="none" strike="noStrike" dirty="0" err="1">
                <a:solidFill>
                  <a:srgbClr val="000000"/>
                </a:solidFill>
                <a:cs typeface="함초롬바탕"/>
              </a:rPr>
              <a:t>반려견을</a:t>
            </a:r>
            <a:r>
              <a:rPr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b="1" i="0" u="none" strike="noStrike" dirty="0" err="1">
                <a:solidFill>
                  <a:srgbClr val="000000"/>
                </a:solidFill>
                <a:cs typeface="함초롬바탕"/>
              </a:rPr>
              <a:t>자랑하는</a:t>
            </a:r>
            <a:r>
              <a:rPr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b="1" i="0" u="none" strike="noStrike" dirty="0" err="1">
                <a:solidFill>
                  <a:srgbClr val="000000"/>
                </a:solidFill>
                <a:cs typeface="함초롬바탕"/>
              </a:rPr>
              <a:t>게시판</a:t>
            </a:r>
            <a:r>
              <a:rPr lang="en-US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b="1" i="0" u="none" strike="noStrike" dirty="0">
                <a:solidFill>
                  <a:srgbClr val="000000"/>
                </a:solidFill>
                <a:cs typeface="함초롬바탕"/>
              </a:rPr>
              <a:t> </a:t>
            </a:r>
            <a:r>
              <a:rPr lang="ko-KR" altLang="en-US" sz="2800" b="1" dirty="0">
                <a:solidFill>
                  <a:srgbClr val="000000"/>
                </a:solidFill>
                <a:highlight>
                  <a:srgbClr val="DED7F1"/>
                </a:highlight>
              </a:rPr>
              <a:t>이미지형</a:t>
            </a:r>
            <a:endParaRPr lang="ko-KR" altLang="en-US" b="1" dirty="0">
              <a:highlight>
                <a:srgbClr val="DED7F1"/>
              </a:highlight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71579" y="949645"/>
            <a:ext cx="7060786" cy="570718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647D065-0E75-4628-975B-BC4FB7E8DBC6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06B928-77EB-4570-ADA8-E08EF6A68FAF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03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내새끼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뽐내기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94442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608087" y="1084809"/>
            <a:ext cx="9207775" cy="52817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519661" y="491427"/>
            <a:ext cx="10888841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i="0" u="none" strike="noStrike" dirty="0">
                <a:solidFill>
                  <a:srgbClr val="000000"/>
                </a:solidFill>
                <a:highlight>
                  <a:srgbClr val="DED7F1"/>
                </a:highlight>
                <a:latin typeface="맑은 고딕"/>
                <a:ea typeface="맑은 고딕"/>
              </a:rPr>
              <a:t>사진을 첨부 확인 팝업</a:t>
            </a:r>
            <a:endParaRPr lang="en-US" altLang="ko-KR" b="1" i="0" u="none" strike="noStrike" dirty="0">
              <a:solidFill>
                <a:srgbClr val="000000"/>
              </a:solidFill>
              <a:highlight>
                <a:srgbClr val="DED7F1"/>
              </a:highlight>
              <a:latin typeface="맑은 고딕"/>
              <a:ea typeface="맑은 고딕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F59054-F418-4B5A-8F6E-2601A2CC27A8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080FBB-BC6C-46E7-859D-7315BD158AFE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03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내새끼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뽐내기</a:t>
            </a:r>
            <a:endParaRPr lang="ko-KR" altLang="en-US" sz="1400" dirty="0"/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534BB77C-C97F-42BD-8AA4-22A8BC552FCB}"/>
              </a:ext>
            </a:extLst>
          </p:cNvPr>
          <p:cNvCxnSpPr>
            <a:cxnSpLocks/>
          </p:cNvCxnSpPr>
          <p:nvPr/>
        </p:nvCxnSpPr>
        <p:spPr>
          <a:xfrm flipH="1">
            <a:off x="6565021" y="799204"/>
            <a:ext cx="803458" cy="418894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0591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554388" y="717066"/>
            <a:ext cx="10888841" cy="475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i="0" u="none" strike="noStrike" dirty="0">
                <a:solidFill>
                  <a:srgbClr val="000000"/>
                </a:solidFill>
                <a:highlight>
                  <a:srgbClr val="DED7F1"/>
                </a:highlight>
                <a:latin typeface="맑은 고딕"/>
                <a:cs typeface="함초롬바탕"/>
              </a:rPr>
              <a:t>수정</a:t>
            </a:r>
            <a:r>
              <a:rPr lang="en-US" altLang="ko-KR" b="1" i="0" u="none" strike="noStrike" dirty="0">
                <a:solidFill>
                  <a:srgbClr val="000000"/>
                </a:solidFill>
                <a:highlight>
                  <a:srgbClr val="DED7F1"/>
                </a:highlight>
                <a:latin typeface="맑은 고딕"/>
                <a:cs typeface="함초롬바탕"/>
              </a:rPr>
              <a:t>,</a:t>
            </a:r>
            <a:r>
              <a:rPr lang="ko-KR" altLang="en-US" b="1" i="0" u="none" strike="noStrike" dirty="0">
                <a:solidFill>
                  <a:srgbClr val="000000"/>
                </a:solidFill>
                <a:highlight>
                  <a:srgbClr val="DED7F1"/>
                </a:highlight>
                <a:latin typeface="맑은 고딕"/>
                <a:cs typeface="함초롬바탕"/>
              </a:rPr>
              <a:t> 삭제 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DED7F1"/>
                </a:highlight>
                <a:latin typeface="맑은 고딕"/>
                <a:cs typeface="함초롬바탕"/>
              </a:rPr>
              <a:t>확인 </a:t>
            </a:r>
            <a:r>
              <a:rPr lang="ko-KR" altLang="en-US" b="1" i="0" u="none" strike="noStrike" dirty="0">
                <a:solidFill>
                  <a:srgbClr val="000000"/>
                </a:solidFill>
                <a:highlight>
                  <a:srgbClr val="DED7F1"/>
                </a:highlight>
                <a:latin typeface="맑은 고딕"/>
                <a:cs typeface="함초롬바탕"/>
              </a:rPr>
              <a:t>팝업</a:t>
            </a:r>
            <a:endParaRPr lang="en-US" altLang="ko-KR" b="1" i="0" u="none" strike="noStrike" dirty="0">
              <a:solidFill>
                <a:srgbClr val="000000"/>
              </a:solidFill>
              <a:highlight>
                <a:srgbClr val="DED7F1"/>
              </a:highlight>
              <a:latin typeface="맑은 고딕"/>
              <a:cs typeface="함초롬바탕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85831" y="1435813"/>
            <a:ext cx="5197605" cy="4792619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435813"/>
            <a:ext cx="5776327" cy="427527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BA2DADD-8F93-4BB6-B283-EA4FC88C00E5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6A006-DCB9-444D-93CA-3FBF88E431FE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03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내새끼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뽐내기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42AAA1A2-88FA-44BE-8FA6-805C1212991D}"/>
              </a:ext>
            </a:extLst>
          </p:cNvPr>
          <p:cNvCxnSpPr>
            <a:cxnSpLocks/>
          </p:cNvCxnSpPr>
          <p:nvPr/>
        </p:nvCxnSpPr>
        <p:spPr>
          <a:xfrm flipH="1">
            <a:off x="3230493" y="1881352"/>
            <a:ext cx="4305424" cy="2940874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3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6823" y="5718880"/>
            <a:ext cx="1088884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endParaRPr lang="en-US" altLang="ko-KR" b="1" dirty="0">
              <a:highlight>
                <a:srgbClr val="DED7F1"/>
              </a:highlight>
              <a:latin typeface="맑은 고딕"/>
            </a:endParaRPr>
          </a:p>
          <a:p>
            <a:pPr lvl="0">
              <a:defRPr/>
            </a:pPr>
            <a:r>
              <a:rPr lang="ko-KR" altLang="en-US" b="1" dirty="0">
                <a:highlight>
                  <a:srgbClr val="DED7F1"/>
                </a:highlight>
                <a:latin typeface="맑은 고딕"/>
              </a:rPr>
              <a:t>편집 </a:t>
            </a:r>
            <a:r>
              <a:rPr lang="en-US" altLang="ko-KR" b="1" dirty="0">
                <a:highlight>
                  <a:srgbClr val="DED7F1"/>
                </a:highlight>
                <a:latin typeface="맑은 고딕"/>
              </a:rPr>
              <a:t>- </a:t>
            </a:r>
            <a:r>
              <a:rPr lang="ko-KR" altLang="en-US" b="1" dirty="0">
                <a:highlight>
                  <a:srgbClr val="DED7F1"/>
                </a:highlight>
                <a:latin typeface="맑은 고딕"/>
              </a:rPr>
              <a:t>제목</a:t>
            </a:r>
            <a:r>
              <a:rPr lang="en-US" altLang="ko-KR" b="1" dirty="0">
                <a:highlight>
                  <a:srgbClr val="DED7F1"/>
                </a:highlight>
                <a:latin typeface="맑은 고딕"/>
              </a:rPr>
              <a:t>,</a:t>
            </a:r>
            <a:r>
              <a:rPr lang="ko-KR" altLang="en-US" b="1" dirty="0">
                <a:highlight>
                  <a:srgbClr val="DED7F1"/>
                </a:highlight>
                <a:latin typeface="맑은 고딕"/>
              </a:rPr>
              <a:t> 내용 수정</a:t>
            </a:r>
            <a:endParaRPr lang="en-US" altLang="ko-KR" b="1" dirty="0">
              <a:highlight>
                <a:srgbClr val="DED7F1"/>
              </a:highlight>
              <a:latin typeface="맑은 고딕"/>
            </a:endParaRP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80882" y="1039743"/>
            <a:ext cx="5228469" cy="4523934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86641" y="1039742"/>
            <a:ext cx="4995700" cy="4523933"/>
          </a:xfrm>
          <a:prstGeom prst="rect">
            <a:avLst/>
          </a:prstGeom>
        </p:spPr>
      </p:pic>
      <p:sp>
        <p:nvSpPr>
          <p:cNvPr id="57" name="타원 56"/>
          <p:cNvSpPr/>
          <p:nvPr/>
        </p:nvSpPr>
        <p:spPr>
          <a:xfrm>
            <a:off x="6822769" y="3669140"/>
            <a:ext cx="4559572" cy="1701645"/>
          </a:xfrm>
          <a:prstGeom prst="ellipse">
            <a:avLst/>
          </a:prstGeom>
          <a:noFill/>
          <a:ln w="38100" cap="flat" cmpd="sng" algn="ctr">
            <a:solidFill>
              <a:srgbClr val="7F6BF9"/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 dirty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3662AC6-B595-4B44-ACC2-DEC0F780C935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7676CB-A3D7-4000-8752-8A86BC8FE8AD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03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내새끼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뽐내기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597958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7207" y="1053706"/>
            <a:ext cx="8813918" cy="51532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944952" y="4404424"/>
            <a:ext cx="2076221" cy="91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altLang="ko-KR" b="1" i="0" u="none" strike="noStrike" dirty="0">
              <a:solidFill>
                <a:srgbClr val="000000"/>
              </a:solidFill>
              <a:highlight>
                <a:srgbClr val="DED7F1"/>
              </a:highlight>
              <a:latin typeface="맑은 고딕"/>
              <a:ea typeface="맑은 고딕"/>
            </a:endParaRPr>
          </a:p>
          <a:p>
            <a:pPr lvl="0" algn="just">
              <a:lnSpc>
                <a:spcPct val="16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b="1" i="0" u="none" strike="noStrike" dirty="0">
                <a:solidFill>
                  <a:srgbClr val="000000"/>
                </a:solidFill>
                <a:highlight>
                  <a:srgbClr val="DED7F1"/>
                </a:highlight>
                <a:latin typeface="맑은 고딕"/>
                <a:ea typeface="맑은 고딕"/>
              </a:rPr>
              <a:t>댓글 작성구현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B5D1F-9CCF-4D4F-AD82-323880003577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C57540-F815-40A2-9984-600E3E067631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03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내새끼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뽐내기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05363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71180" y="1752271"/>
            <a:ext cx="5340157" cy="222871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14512" y="1735289"/>
            <a:ext cx="5177684" cy="2262681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1137329" y="4582149"/>
            <a:ext cx="445888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b="1" dirty="0">
                <a:highlight>
                  <a:srgbClr val="DED7F1"/>
                </a:highlight>
                <a:latin typeface="+mj-ea"/>
                <a:ea typeface="+mj-ea"/>
              </a:rPr>
              <a:t>작성한 댓글 </a:t>
            </a:r>
            <a:r>
              <a:rPr lang="en-US" altLang="ko-KR" b="1" dirty="0">
                <a:highlight>
                  <a:srgbClr val="DED7F1"/>
                </a:highlight>
                <a:latin typeface="+mj-ea"/>
                <a:ea typeface="+mj-ea"/>
              </a:rPr>
              <a:t>X </a:t>
            </a:r>
            <a:r>
              <a:rPr lang="en-US" altLang="ko-KR" b="1" dirty="0">
                <a:latin typeface="+mj-ea"/>
                <a:ea typeface="+mj-ea"/>
              </a:rPr>
              <a:t>      </a:t>
            </a:r>
            <a:r>
              <a:rPr lang="ko-KR" altLang="en-US" b="1" dirty="0">
                <a:latin typeface="+mj-ea"/>
                <a:ea typeface="+mj-ea"/>
              </a:rPr>
              <a:t> 안내문 출력</a:t>
            </a:r>
            <a:endParaRPr lang="en-US" altLang="ko-KR" b="1" dirty="0">
              <a:latin typeface="+mj-ea"/>
              <a:ea typeface="+mj-ea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7278837" y="5076136"/>
            <a:ext cx="517768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0" indent="0" algn="l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800" b="1" i="0" u="none" strike="noStrike" kern="1200" cap="none" spc="0" normalizeH="0" baseline="0" dirty="0" err="1">
                <a:solidFill>
                  <a:srgbClr val="000000"/>
                </a:solidFill>
                <a:highlight>
                  <a:srgbClr val="DED7F1"/>
                </a:highlight>
                <a:latin typeface="+mj-ea"/>
                <a:ea typeface="+mj-ea"/>
                <a:cs typeface="맑은 고딕"/>
              </a:rPr>
              <a:t>비로그인유저</a:t>
            </a:r>
            <a:r>
              <a:rPr lang="ko-KR" altLang="en-US" b="1" dirty="0" err="1">
                <a:solidFill>
                  <a:srgbClr val="000000"/>
                </a:solidFill>
                <a:highlight>
                  <a:srgbClr val="DED7F1"/>
                </a:highlight>
                <a:latin typeface="+mj-ea"/>
                <a:ea typeface="+mj-ea"/>
                <a:cs typeface="맑은 고딕"/>
              </a:rPr>
              <a:t>는</a:t>
            </a:r>
            <a:r>
              <a:rPr lang="ko-KR" altLang="en-US" b="1" dirty="0">
                <a:solidFill>
                  <a:srgbClr val="000000"/>
                </a:solidFill>
                <a:highlight>
                  <a:srgbClr val="DED7F1"/>
                </a:highlight>
                <a:latin typeface="+mj-ea"/>
                <a:ea typeface="+mj-ea"/>
                <a:cs typeface="맑은 고딕"/>
              </a:rPr>
              <a:t> </a:t>
            </a:r>
            <a:r>
              <a:rPr kumimoji="0" lang="ko-KR" altLang="en-US" sz="1800" b="1" i="0" u="none" strike="noStrike" kern="1200" cap="none" spc="0" normalizeH="0" baseline="0" dirty="0">
                <a:solidFill>
                  <a:srgbClr val="000000"/>
                </a:solidFill>
                <a:highlight>
                  <a:srgbClr val="DED7F1"/>
                </a:highlight>
                <a:latin typeface="+mj-ea"/>
                <a:ea typeface="+mj-ea"/>
                <a:cs typeface="맑은 고딕"/>
              </a:rPr>
              <a:t>댓글 작성 버튼</a:t>
            </a:r>
            <a:r>
              <a:rPr kumimoji="0" lang="en-US" altLang="ko-KR" sz="1800" b="1" i="0" u="none" strike="noStrike" kern="1200" cap="none" spc="0" normalizeH="0" baseline="0" dirty="0">
                <a:solidFill>
                  <a:srgbClr val="000000"/>
                </a:solidFill>
                <a:highlight>
                  <a:srgbClr val="DED7F1"/>
                </a:highlight>
                <a:latin typeface="+mj-ea"/>
                <a:ea typeface="+mj-ea"/>
                <a:cs typeface="맑은 고딕"/>
              </a:rPr>
              <a:t>X</a:t>
            </a:r>
          </a:p>
        </p:txBody>
      </p:sp>
      <p:sp>
        <p:nvSpPr>
          <p:cNvPr id="54" name="타원 53"/>
          <p:cNvSpPr/>
          <p:nvPr/>
        </p:nvSpPr>
        <p:spPr>
          <a:xfrm>
            <a:off x="10629397" y="3643407"/>
            <a:ext cx="1059867" cy="743089"/>
          </a:xfrm>
          <a:prstGeom prst="ellipse">
            <a:avLst/>
          </a:prstGeom>
          <a:noFill/>
          <a:ln w="38100" cap="flat" cmpd="sng" algn="ctr">
            <a:solidFill>
              <a:srgbClr val="7F6BF9"/>
            </a:solidFill>
            <a:prstDash val="solid"/>
          </a:ln>
        </p:spPr>
        <p:txBody>
          <a:bodyPr anchor="ctr"/>
          <a:lstStyle/>
          <a:p>
            <a:pPr marL="0" lvl="0" indent="0" algn="ctr" defTabSz="914400" rtl="0" eaLnBrk="1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7DEB71-F449-4C92-A118-ABFEF9DEAEC9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2C95DF-3614-48A1-8188-A04730B4223B}"/>
              </a:ext>
            </a:extLst>
          </p:cNvPr>
          <p:cNvSpPr txBox="1"/>
          <p:nvPr/>
        </p:nvSpPr>
        <p:spPr>
          <a:xfrm>
            <a:off x="121297" y="491427"/>
            <a:ext cx="2577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03 </a:t>
            </a:r>
            <a:r>
              <a:rPr lang="ko-KR" altLang="en-US" sz="1400" b="1" i="0" u="none" strike="noStrike" dirty="0" err="1">
                <a:solidFill>
                  <a:srgbClr val="000000"/>
                </a:solidFill>
                <a:latin typeface="맑은 고딕"/>
                <a:ea typeface="맑은 고딕"/>
              </a:rPr>
              <a:t>내새끼</a:t>
            </a:r>
            <a:r>
              <a:rPr lang="ko-KR" altLang="en-US" sz="1400" b="1" i="0" u="none" strike="noStrike" dirty="0">
                <a:solidFill>
                  <a:srgbClr val="000000"/>
                </a:solidFill>
                <a:latin typeface="맑은 고딕"/>
                <a:ea typeface="맑은 고딕"/>
              </a:rPr>
              <a:t> 뽐내기</a:t>
            </a:r>
            <a:endParaRPr lang="ko-KR" altLang="en-US" sz="1400" dirty="0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3EA0066A-664A-43E2-BE4D-7656022BBFF7}"/>
              </a:ext>
            </a:extLst>
          </p:cNvPr>
          <p:cNvCxnSpPr>
            <a:cxnSpLocks/>
          </p:cNvCxnSpPr>
          <p:nvPr/>
        </p:nvCxnSpPr>
        <p:spPr>
          <a:xfrm flipH="1" flipV="1">
            <a:off x="1772781" y="2449210"/>
            <a:ext cx="1426712" cy="2038707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4F5CE84-4A40-46AF-AF2D-40D52FD4A8B7}"/>
              </a:ext>
            </a:extLst>
          </p:cNvPr>
          <p:cNvCxnSpPr>
            <a:cxnSpLocks/>
          </p:cNvCxnSpPr>
          <p:nvPr/>
        </p:nvCxnSpPr>
        <p:spPr>
          <a:xfrm flipV="1">
            <a:off x="9383527" y="4014951"/>
            <a:ext cx="1671144" cy="986550"/>
          </a:xfrm>
          <a:prstGeom prst="straightConnector1">
            <a:avLst/>
          </a:prstGeom>
          <a:ln w="12700">
            <a:solidFill>
              <a:srgbClr val="7F6BF9"/>
            </a:solidFill>
            <a:headEnd type="triangle" w="lg" len="med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2417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5300" y="1190621"/>
            <a:ext cx="68072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5113" y="5045079"/>
            <a:ext cx="685800" cy="6223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/>
        </p:nvSpPr>
        <p:spPr>
          <a:xfrm>
            <a:off x="8192000" y="3194395"/>
            <a:ext cx="4000000" cy="11520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ko-KR" altLang="en-US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이미지형 게시판</a:t>
            </a:r>
            <a:endParaRPr sz="2800" b="1" dirty="0">
              <a:solidFill>
                <a:srgbClr val="191919"/>
              </a:solidFill>
              <a:highlight>
                <a:srgbClr val="DED7F1"/>
              </a:highlight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E67348-B77B-4C53-9C16-39762A7AA390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405E3C4-AB75-45DC-8A1F-6EB9D5E60DAD}"/>
              </a:ext>
            </a:extLst>
          </p:cNvPr>
          <p:cNvSpPr txBox="1"/>
          <p:nvPr/>
        </p:nvSpPr>
        <p:spPr>
          <a:xfrm>
            <a:off x="4866290" y="5055703"/>
            <a:ext cx="3589444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highlight>
                  <a:srgbClr val="DED7F1"/>
                </a:highlight>
                <a:latin typeface="+mj-ea"/>
                <a:ea typeface="+mj-ea"/>
              </a:rPr>
              <a:t>게시글 좋아요 기능 </a:t>
            </a:r>
            <a:r>
              <a:rPr lang="ko-KR" altLang="en-US" sz="2400" b="1" dirty="0">
                <a:latin typeface="+mj-ea"/>
                <a:ea typeface="+mj-ea"/>
              </a:rPr>
              <a:t>구현</a:t>
            </a:r>
            <a:endParaRPr lang="en-US" altLang="ko-KR" sz="2400" b="1" dirty="0">
              <a:latin typeface="+mj-ea"/>
              <a:ea typeface="+mj-ea"/>
            </a:endParaRPr>
          </a:p>
          <a:p>
            <a:r>
              <a:rPr lang="ko-KR" altLang="en-US" sz="1400" b="1" dirty="0">
                <a:latin typeface="+mj-ea"/>
                <a:ea typeface="+mj-ea"/>
              </a:rPr>
              <a:t>각 </a:t>
            </a:r>
            <a:r>
              <a:rPr lang="ko-KR" altLang="en-US" sz="1400" b="1" dirty="0" err="1">
                <a:latin typeface="+mj-ea"/>
                <a:ea typeface="+mj-ea"/>
              </a:rPr>
              <a:t>게시글당</a:t>
            </a:r>
            <a:r>
              <a:rPr lang="ko-KR" altLang="en-US" sz="1400" b="1" dirty="0">
                <a:latin typeface="+mj-ea"/>
                <a:ea typeface="+mj-ea"/>
              </a:rPr>
              <a:t> 계정 하나에 한번만 가능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9739" y="1117601"/>
            <a:ext cx="6753167" cy="485716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/>
        </p:nvSpPr>
        <p:spPr>
          <a:xfrm>
            <a:off x="7976878" y="4103571"/>
            <a:ext cx="4000000" cy="13644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ko-KR" altLang="en-US" sz="4000" b="1" dirty="0" err="1">
                <a:solidFill>
                  <a:srgbClr val="191919"/>
                </a:solidFill>
                <a:highlight>
                  <a:srgbClr val="DED7F1"/>
                </a:highlight>
              </a:rPr>
              <a:t>페이징</a:t>
            </a:r>
            <a:r>
              <a:rPr lang="ko-KR" altLang="en-US" sz="4000" b="1" dirty="0">
                <a:solidFill>
                  <a:srgbClr val="191919"/>
                </a:solidFill>
                <a:highlight>
                  <a:srgbClr val="DED7F1"/>
                </a:highlight>
              </a:rPr>
              <a:t> 처리</a:t>
            </a:r>
            <a:endParaRPr sz="4000" b="1" dirty="0">
              <a:solidFill>
                <a:srgbClr val="191919"/>
              </a:solidFill>
              <a:highlight>
                <a:srgbClr val="DED7F1"/>
              </a:highlight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77C299D-CB6E-4485-A0B5-012297F181D2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532" y="922482"/>
            <a:ext cx="9177932" cy="5013033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8"/>
          <p:cNvSpPr txBox="1"/>
          <p:nvPr/>
        </p:nvSpPr>
        <p:spPr>
          <a:xfrm>
            <a:off x="9433464" y="1361655"/>
            <a:ext cx="4748800" cy="1774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ko" altLang="en-US" sz="2000" b="1" dirty="0">
                <a:solidFill>
                  <a:srgbClr val="191919"/>
                </a:solidFill>
                <a:highlight>
                  <a:srgbClr val="DED7F1"/>
                </a:highlight>
              </a:rPr>
              <a:t>글쓰기버튼</a:t>
            </a:r>
            <a:r>
              <a:rPr lang="en-US" altLang="ko" sz="2000" b="1" dirty="0">
                <a:solidFill>
                  <a:srgbClr val="191919"/>
                </a:solidFill>
                <a:highlight>
                  <a:srgbClr val="DED7F1"/>
                </a:highlight>
              </a:rPr>
              <a:t> </a:t>
            </a: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ko" altLang="en-US" sz="2000" b="1" dirty="0">
                <a:solidFill>
                  <a:srgbClr val="191919"/>
                </a:solidFill>
                <a:highlight>
                  <a:srgbClr val="DED7F1"/>
                </a:highlight>
              </a:rPr>
              <a:t>목록보기 기능 구현</a:t>
            </a:r>
            <a:endParaRPr sz="2000" b="1" dirty="0">
              <a:solidFill>
                <a:srgbClr val="191919"/>
              </a:solidFill>
              <a:highlight>
                <a:srgbClr val="DED7F1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8B4AACB-95F3-4092-9EE4-099DA0B222BA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2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B069AB8-E0F8-4A72-81C1-E8AA68F49A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187" y="1468822"/>
            <a:ext cx="7635875" cy="22637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59B427-F277-42F4-9440-491784B0AF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199" y="4251190"/>
            <a:ext cx="10229850" cy="1095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240A1C8-0188-4E0B-9B2A-8B5D406CD39D}"/>
              </a:ext>
            </a:extLst>
          </p:cNvPr>
          <p:cNvSpPr txBox="1"/>
          <p:nvPr/>
        </p:nvSpPr>
        <p:spPr>
          <a:xfrm>
            <a:off x="121298" y="125542"/>
            <a:ext cx="2836506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프로젝트개요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두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자료조사</a:t>
            </a:r>
          </a:p>
        </p:txBody>
      </p:sp>
    </p:spTree>
    <p:extLst>
      <p:ext uri="{BB962C8B-B14F-4D97-AF65-F5344CB8AC3E}">
        <p14:creationId xmlns:p14="http://schemas.microsoft.com/office/powerpoint/2010/main" val="2241306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283" y="917904"/>
            <a:ext cx="7378700" cy="5295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9"/>
          <p:cNvSpPr txBox="1"/>
          <p:nvPr/>
        </p:nvSpPr>
        <p:spPr>
          <a:xfrm>
            <a:off x="7750065" y="1371041"/>
            <a:ext cx="5127200" cy="2057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ko" altLang="en-US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수정</a:t>
            </a:r>
            <a:r>
              <a:rPr lang="en-US" altLang="ko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, </a:t>
            </a:r>
            <a:r>
              <a:rPr lang="ko" altLang="en-US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삭제</a:t>
            </a:r>
            <a:r>
              <a:rPr lang="en-US" altLang="ko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, </a:t>
            </a:r>
            <a:r>
              <a:rPr lang="ko" altLang="en-US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목록보기 기능 </a:t>
            </a:r>
            <a:endParaRPr lang="en-US" altLang="ko" sz="2800" b="1" dirty="0">
              <a:solidFill>
                <a:srgbClr val="191919"/>
              </a:solidFill>
              <a:highlight>
                <a:srgbClr val="DED7F1"/>
              </a:highlight>
            </a:endParaRPr>
          </a:p>
          <a:p>
            <a:pPr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en-US" altLang="ko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 </a:t>
            </a:r>
            <a:r>
              <a:rPr lang="ko" altLang="en-US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첨부된 사진 </a:t>
            </a:r>
            <a:r>
              <a:rPr lang="ko-KR" altLang="en-US" sz="2800" b="1" dirty="0" err="1">
                <a:solidFill>
                  <a:srgbClr val="191919"/>
                </a:solidFill>
                <a:highlight>
                  <a:srgbClr val="DED7F1"/>
                </a:highlight>
              </a:rPr>
              <a:t>읽어오기</a:t>
            </a:r>
            <a:endParaRPr sz="2800" b="1" dirty="0">
              <a:solidFill>
                <a:srgbClr val="191919"/>
              </a:solidFill>
              <a:highlight>
                <a:srgbClr val="DED7F1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F0BC77-E737-437D-9A60-A184E7432923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3950" y="865573"/>
            <a:ext cx="9944100" cy="4000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20"/>
          <p:cNvSpPr txBox="1"/>
          <p:nvPr/>
        </p:nvSpPr>
        <p:spPr>
          <a:xfrm>
            <a:off x="2750498" y="4866073"/>
            <a:ext cx="6868400" cy="198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ko" altLang="en-US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제목</a:t>
            </a:r>
            <a:r>
              <a:rPr lang="en-US" altLang="ko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, </a:t>
            </a:r>
            <a:r>
              <a:rPr lang="ko" altLang="en-US" sz="2800" b="1" dirty="0">
                <a:solidFill>
                  <a:srgbClr val="191919"/>
                </a:solidFill>
                <a:highlight>
                  <a:srgbClr val="DED7F1"/>
                </a:highlight>
              </a:rPr>
              <a:t>글 내용을 수정</a:t>
            </a:r>
            <a:endParaRPr lang="en-US" altLang="ko" sz="2800" b="1" dirty="0">
              <a:solidFill>
                <a:srgbClr val="191919"/>
              </a:solidFill>
              <a:highlight>
                <a:srgbClr val="DED7F1"/>
              </a:highlight>
            </a:endParaRPr>
          </a:p>
          <a:p>
            <a:pPr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</a:pPr>
            <a:r>
              <a:rPr lang="ko" altLang="en-US" sz="2400" b="1" dirty="0">
                <a:solidFill>
                  <a:srgbClr val="191919"/>
                </a:solidFill>
                <a:highlight>
                  <a:srgbClr val="DED7F1"/>
                </a:highlight>
              </a:rPr>
              <a:t> 취소 </a:t>
            </a:r>
            <a:r>
              <a:rPr lang="ko-KR" altLang="en-US" sz="2400" b="1" dirty="0">
                <a:solidFill>
                  <a:srgbClr val="191919"/>
                </a:solidFill>
                <a:highlight>
                  <a:srgbClr val="DED7F1"/>
                </a:highlight>
              </a:rPr>
              <a:t>기능</a:t>
            </a:r>
            <a:endParaRPr sz="2400" b="1" dirty="0">
              <a:solidFill>
                <a:srgbClr val="191919"/>
              </a:solidFill>
              <a:highlight>
                <a:srgbClr val="DED7F1"/>
              </a:highlight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C34A05-1E36-4FCE-8D07-E4A4EE35208C}"/>
              </a:ext>
            </a:extLst>
          </p:cNvPr>
          <p:cNvSpPr txBox="1"/>
          <p:nvPr/>
        </p:nvSpPr>
        <p:spPr>
          <a:xfrm>
            <a:off x="121297" y="125542"/>
            <a:ext cx="3063337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산출과정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세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 산출물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9C9A17B-CF6D-490A-AA5B-EE63D6FE2354}"/>
              </a:ext>
            </a:extLst>
          </p:cNvPr>
          <p:cNvSpPr txBox="1"/>
          <p:nvPr/>
        </p:nvSpPr>
        <p:spPr>
          <a:xfrm>
            <a:off x="8921176" y="163551"/>
            <a:ext cx="3134191" cy="36317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500" b="1" dirty="0">
                <a:solidFill>
                  <a:schemeClr val="bg1"/>
                </a:solidFill>
                <a:latin typeface="+mj-ea"/>
                <a:ea typeface="+mj-ea"/>
              </a:rPr>
              <a:t>질의</a:t>
            </a:r>
            <a:endParaRPr lang="en-US" altLang="ko-KR" sz="11500" b="1" dirty="0">
              <a:solidFill>
                <a:schemeClr val="bg1"/>
              </a:solidFill>
              <a:latin typeface="+mj-ea"/>
              <a:ea typeface="+mj-ea"/>
            </a:endParaRPr>
          </a:p>
          <a:p>
            <a:r>
              <a:rPr lang="ko-KR" altLang="en-US" sz="11500" b="1" dirty="0">
                <a:solidFill>
                  <a:schemeClr val="bg1"/>
                </a:solidFill>
                <a:latin typeface="+mj-ea"/>
                <a:ea typeface="+mj-ea"/>
              </a:rPr>
              <a:t>응답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3980D0B-65F6-4F53-B1A1-B17B6C70182A}"/>
              </a:ext>
            </a:extLst>
          </p:cNvPr>
          <p:cNvSpPr txBox="1"/>
          <p:nvPr/>
        </p:nvSpPr>
        <p:spPr>
          <a:xfrm>
            <a:off x="136633" y="3198167"/>
            <a:ext cx="50134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i="0" dirty="0">
                <a:solidFill>
                  <a:schemeClr val="bg1"/>
                </a:solidFill>
                <a:effectLst/>
                <a:latin typeface="+mn-ea"/>
              </a:rPr>
              <a:t>Question </a:t>
            </a:r>
            <a:r>
              <a:rPr lang="en-US" altLang="ko-KR" sz="2400" b="1" dirty="0">
                <a:solidFill>
                  <a:schemeClr val="bg1"/>
                </a:solidFill>
                <a:latin typeface="+mn-ea"/>
              </a:rPr>
              <a:t>and </a:t>
            </a:r>
            <a:r>
              <a:rPr lang="en-US" altLang="ko-KR" sz="2400" b="1" i="0" dirty="0">
                <a:solidFill>
                  <a:schemeClr val="bg1"/>
                </a:solidFill>
                <a:effectLst/>
                <a:latin typeface="+mn-ea"/>
              </a:rPr>
              <a:t>Answer</a:t>
            </a:r>
            <a:endParaRPr lang="ko-KR" altLang="en-US" sz="24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86806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D58D6F-F41C-4148-B88B-A0ED9E34F167}"/>
              </a:ext>
            </a:extLst>
          </p:cNvPr>
          <p:cNvSpPr txBox="1"/>
          <p:nvPr/>
        </p:nvSpPr>
        <p:spPr>
          <a:xfrm rot="1288233">
            <a:off x="-199696" y="1806458"/>
            <a:ext cx="72100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9600" dirty="0">
                <a:solidFill>
                  <a:schemeClr val="bg1"/>
                </a:solidFill>
                <a:latin typeface="Cooper Blk BT" pitchFamily="2" charset="0"/>
              </a:rPr>
              <a:t>Thank </a:t>
            </a:r>
          </a:p>
          <a:p>
            <a:pPr marL="0" marR="0" indent="0" algn="ctr" fontAlgn="base" latinLnBrk="0">
              <a:spcBef>
                <a:spcPts val="0"/>
              </a:spcBef>
              <a:spcAft>
                <a:spcPts val="0"/>
              </a:spcAft>
            </a:pPr>
            <a:r>
              <a:rPr lang="en-US" altLang="ko-KR" sz="9600" dirty="0">
                <a:solidFill>
                  <a:schemeClr val="bg1"/>
                </a:solidFill>
                <a:latin typeface="Cooper Blk BT" pitchFamily="2" charset="0"/>
              </a:rPr>
              <a:t>you !</a:t>
            </a:r>
            <a:endParaRPr lang="ko-KR" altLang="en-US" sz="9600" dirty="0">
              <a:solidFill>
                <a:schemeClr val="bg1"/>
              </a:solidFill>
              <a:latin typeface="Cooper Blk B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933807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30142BA-DD4B-4037-B992-21BDF3FBCA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48" y="1037348"/>
            <a:ext cx="10515600" cy="4351338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자료 출처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0" indent="0">
              <a:buNone/>
            </a:pP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펫 </a:t>
            </a:r>
            <a:r>
              <a:rPr lang="ko-KR" alt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프렌들리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정책 예고에 너도나도 반려동물 마케팅 ‘후끈’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[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급성장하는 </a:t>
            </a:r>
            <a:r>
              <a:rPr lang="ko-KR" alt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펫코노미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시장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〈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上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〉] (sportsworldi.com)</a:t>
            </a:r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endParaRPr lang="en-US" altLang="ko-KR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롯데백화점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, 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반려동물 매출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70% 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증가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…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犬 유치원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·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호텔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·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미용 서비스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 </a:t>
            </a:r>
            <a:r>
              <a:rPr lang="ko-KR" altLang="en-US" sz="1200" b="1" dirty="0" err="1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조선비즈</a:t>
            </a:r>
            <a:r>
              <a:rPr lang="ko-KR" alt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ko-KR" sz="1200" b="1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(chosun.com)</a:t>
            </a:r>
            <a:endParaRPr lang="ko-KR" altLang="en-US" sz="12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1705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74CF87-10B5-4505-895E-2734917AE3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b="1" dirty="0">
              <a:latin typeface="+mj-lt"/>
            </a:endParaRPr>
          </a:p>
          <a:p>
            <a:pPr marL="0" indent="0">
              <a:buNone/>
            </a:pPr>
            <a:r>
              <a:rPr lang="en-US" altLang="ko-KR" b="1" dirty="0">
                <a:latin typeface="+mj-lt"/>
              </a:rPr>
              <a:t> </a:t>
            </a:r>
          </a:p>
          <a:p>
            <a:pPr marL="0" indent="0">
              <a:buNone/>
            </a:pPr>
            <a:r>
              <a:rPr lang="en-US" altLang="ko-KR" b="1" dirty="0">
                <a:latin typeface="+mj-lt"/>
              </a:rPr>
              <a:t> </a:t>
            </a:r>
          </a:p>
          <a:p>
            <a:pPr marL="0" indent="0">
              <a:buNone/>
            </a:pPr>
            <a:endParaRPr lang="en-US" altLang="ko-KR" b="1" dirty="0">
              <a:latin typeface="+mj-lt"/>
            </a:endParaRPr>
          </a:p>
          <a:p>
            <a:pPr marL="0" indent="0">
              <a:buNone/>
            </a:pPr>
            <a:endParaRPr lang="en-US" altLang="ko-KR" b="1" dirty="0">
              <a:latin typeface="+mj-lt"/>
            </a:endParaRPr>
          </a:p>
          <a:p>
            <a:pPr marL="0" indent="0">
              <a:buNone/>
            </a:pPr>
            <a:endParaRPr lang="en-US" altLang="ko-KR" b="1" dirty="0">
              <a:latin typeface="+mj-lt"/>
            </a:endParaRPr>
          </a:p>
          <a:p>
            <a:pPr marL="0" indent="0">
              <a:buNone/>
            </a:pPr>
            <a:r>
              <a:rPr lang="ko-KR" altLang="en-US" b="1" dirty="0">
                <a:latin typeface="+mj-lt"/>
              </a:rPr>
              <a:t>     </a:t>
            </a:r>
            <a:r>
              <a:rPr lang="ko-KR" altLang="en-US" b="1" dirty="0">
                <a:solidFill>
                  <a:schemeClr val="bg2">
                    <a:lumMod val="10000"/>
                  </a:schemeClr>
                </a:solidFill>
                <a:highlight>
                  <a:srgbClr val="F1E5FD"/>
                </a:highlight>
                <a:latin typeface="+mj-lt"/>
              </a:rPr>
              <a:t>반려동물 시장 확대에 따른 관련 커뮤니티 활성화 기대</a:t>
            </a:r>
            <a:endParaRPr lang="en-US" altLang="ko-KR" b="1" dirty="0">
              <a:solidFill>
                <a:schemeClr val="bg2">
                  <a:lumMod val="10000"/>
                </a:schemeClr>
              </a:solidFill>
              <a:highlight>
                <a:srgbClr val="F1E5FD"/>
              </a:highlight>
              <a:latin typeface="+mj-lt"/>
            </a:endParaRPr>
          </a:p>
          <a:p>
            <a:pPr marL="0" indent="0">
              <a:buNone/>
            </a:pPr>
            <a:endParaRPr lang="en-US" altLang="ko-KR" b="1" dirty="0">
              <a:latin typeface="+mj-lt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1032C763-CE93-44C6-9A8E-878D36B9CBA5}"/>
              </a:ext>
            </a:extLst>
          </p:cNvPr>
          <p:cNvSpPr/>
          <p:nvPr/>
        </p:nvSpPr>
        <p:spPr>
          <a:xfrm>
            <a:off x="1608564" y="1825625"/>
            <a:ext cx="2518933" cy="2462596"/>
          </a:xfrm>
          <a:prstGeom prst="ellipse">
            <a:avLst/>
          </a:prstGeom>
          <a:solidFill>
            <a:srgbClr val="DED7F1"/>
          </a:solidFill>
          <a:ln>
            <a:solidFill>
              <a:srgbClr val="DED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</a:rPr>
              <a:t>2015</a:t>
            </a:r>
            <a:r>
              <a:rPr lang="ko-KR" altLang="en-US" b="1" dirty="0">
                <a:latin typeface="+mj-lt"/>
              </a:rPr>
              <a:t>년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algn="ctr"/>
            <a:r>
              <a:rPr lang="en-US" altLang="ko-KR" b="1" dirty="0">
                <a:latin typeface="+mj-lt"/>
              </a:rPr>
              <a:t>1</a:t>
            </a:r>
            <a:r>
              <a:rPr lang="ko-KR" altLang="en-US" b="1" dirty="0">
                <a:latin typeface="+mj-lt"/>
              </a:rPr>
              <a:t>조 </a:t>
            </a:r>
            <a:r>
              <a:rPr lang="en-US" altLang="ko-KR" b="1" dirty="0">
                <a:latin typeface="+mj-lt"/>
              </a:rPr>
              <a:t>5</a:t>
            </a:r>
            <a:r>
              <a:rPr lang="ko-KR" altLang="en-US" b="1" dirty="0">
                <a:latin typeface="+mj-lt"/>
              </a:rPr>
              <a:t>천억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EBC1AC9-D764-449B-B191-D59D45C3DDA5}"/>
              </a:ext>
            </a:extLst>
          </p:cNvPr>
          <p:cNvSpPr/>
          <p:nvPr/>
        </p:nvSpPr>
        <p:spPr>
          <a:xfrm>
            <a:off x="4902641" y="1825625"/>
            <a:ext cx="2518933" cy="2462596"/>
          </a:xfrm>
          <a:prstGeom prst="ellipse">
            <a:avLst/>
          </a:prstGeom>
          <a:solidFill>
            <a:srgbClr val="DED7F1"/>
          </a:solidFill>
          <a:ln>
            <a:solidFill>
              <a:srgbClr val="DED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</a:rPr>
              <a:t>2022</a:t>
            </a:r>
            <a:r>
              <a:rPr lang="ko-KR" altLang="en-US" b="1" dirty="0">
                <a:latin typeface="+mj-lt"/>
              </a:rPr>
              <a:t>년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algn="ctr"/>
            <a:r>
              <a:rPr lang="en-US" altLang="ko-KR" b="1" dirty="0">
                <a:latin typeface="+mj-lt"/>
              </a:rPr>
              <a:t>4</a:t>
            </a:r>
            <a:r>
              <a:rPr lang="ko-KR" altLang="en-US" b="1" dirty="0">
                <a:latin typeface="+mj-lt"/>
              </a:rPr>
              <a:t>조 </a:t>
            </a:r>
            <a:r>
              <a:rPr lang="en-US" altLang="ko-KR" b="1" dirty="0">
                <a:latin typeface="+mj-lt"/>
              </a:rPr>
              <a:t>1</a:t>
            </a:r>
            <a:r>
              <a:rPr lang="ko-KR" altLang="en-US" b="1" dirty="0">
                <a:latin typeface="+mj-lt"/>
              </a:rPr>
              <a:t>천억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C891AB3A-7532-4DF3-A793-CD258466AE10}"/>
              </a:ext>
            </a:extLst>
          </p:cNvPr>
          <p:cNvSpPr/>
          <p:nvPr/>
        </p:nvSpPr>
        <p:spPr>
          <a:xfrm>
            <a:off x="8196718" y="1825625"/>
            <a:ext cx="2518933" cy="2462596"/>
          </a:xfrm>
          <a:prstGeom prst="ellipse">
            <a:avLst/>
          </a:prstGeom>
          <a:solidFill>
            <a:srgbClr val="DED7F1"/>
          </a:solidFill>
          <a:ln>
            <a:solidFill>
              <a:srgbClr val="DED7F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latin typeface="+mj-lt"/>
              </a:rPr>
              <a:t>2025</a:t>
            </a:r>
            <a:r>
              <a:rPr lang="ko-KR" altLang="en-US" b="1" dirty="0">
                <a:latin typeface="+mj-lt"/>
              </a:rPr>
              <a:t>년</a:t>
            </a:r>
            <a:endParaRPr lang="en-US" altLang="ko-KR" b="1" dirty="0">
              <a:latin typeface="+mj-lt"/>
            </a:endParaRPr>
          </a:p>
          <a:p>
            <a:pPr algn="ctr"/>
            <a:endParaRPr lang="en-US" altLang="ko-KR" b="1" dirty="0">
              <a:latin typeface="+mj-lt"/>
            </a:endParaRPr>
          </a:p>
          <a:p>
            <a:pPr algn="ctr"/>
            <a:r>
              <a:rPr lang="en-US" altLang="ko-KR" b="1" dirty="0">
                <a:latin typeface="+mj-lt"/>
              </a:rPr>
              <a:t>5</a:t>
            </a:r>
            <a:r>
              <a:rPr lang="ko-KR" altLang="en-US" b="1" dirty="0">
                <a:latin typeface="+mj-lt"/>
              </a:rPr>
              <a:t>조 </a:t>
            </a:r>
            <a:r>
              <a:rPr lang="en-US" altLang="ko-KR" b="1" dirty="0">
                <a:latin typeface="+mj-lt"/>
              </a:rPr>
              <a:t>4</a:t>
            </a:r>
            <a:r>
              <a:rPr lang="ko-KR" altLang="en-US" b="1" dirty="0">
                <a:latin typeface="+mj-lt"/>
              </a:rPr>
              <a:t>천억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8BDEE6-11D8-49A2-AB34-56EBCE311C0B}"/>
              </a:ext>
            </a:extLst>
          </p:cNvPr>
          <p:cNvSpPr txBox="1"/>
          <p:nvPr/>
        </p:nvSpPr>
        <p:spPr>
          <a:xfrm>
            <a:off x="4489508" y="844655"/>
            <a:ext cx="32129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bg2">
                    <a:lumMod val="25000"/>
                  </a:schemeClr>
                </a:solidFill>
                <a:latin typeface="+mj-lt"/>
              </a:rPr>
              <a:t>반려동물 시장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BF286B5-F4A6-4FBD-8BC7-DD3071F82D13}"/>
              </a:ext>
            </a:extLst>
          </p:cNvPr>
          <p:cNvSpPr txBox="1"/>
          <p:nvPr/>
        </p:nvSpPr>
        <p:spPr>
          <a:xfrm>
            <a:off x="121298" y="125542"/>
            <a:ext cx="2836506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프로젝트개요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두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자료조사</a:t>
            </a:r>
          </a:p>
        </p:txBody>
      </p:sp>
    </p:spTree>
    <p:extLst>
      <p:ext uri="{BB962C8B-B14F-4D97-AF65-F5344CB8AC3E}">
        <p14:creationId xmlns:p14="http://schemas.microsoft.com/office/powerpoint/2010/main" val="23021932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D7EEC67-5429-4A89-A961-CE46443B37BA}"/>
              </a:ext>
            </a:extLst>
          </p:cNvPr>
          <p:cNvSpPr txBox="1"/>
          <p:nvPr/>
        </p:nvSpPr>
        <p:spPr>
          <a:xfrm>
            <a:off x="337072" y="900156"/>
            <a:ext cx="36478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게시판 카테고리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34CE67-7E4A-42CE-AB17-C933C601E8CE}"/>
              </a:ext>
            </a:extLst>
          </p:cNvPr>
          <p:cNvSpPr txBox="1"/>
          <p:nvPr/>
        </p:nvSpPr>
        <p:spPr>
          <a:xfrm>
            <a:off x="121298" y="125542"/>
            <a:ext cx="2836506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프로젝트개요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두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자료조사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335CA6-1866-4600-A212-3D6276FA07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79" b="5870"/>
          <a:stretch/>
        </p:blipFill>
        <p:spPr>
          <a:xfrm>
            <a:off x="4130565" y="402541"/>
            <a:ext cx="8061435" cy="645545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4217A51-CCA8-47FD-BDB4-BC22815C2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234" y="2044102"/>
            <a:ext cx="2314575" cy="2990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5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1E9E76D-683A-45DB-875F-A2177DEE2B86}"/>
              </a:ext>
            </a:extLst>
          </p:cNvPr>
          <p:cNvSpPr txBox="1"/>
          <p:nvPr/>
        </p:nvSpPr>
        <p:spPr>
          <a:xfrm>
            <a:off x="149290" y="2808514"/>
            <a:ext cx="576311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b="1" dirty="0">
                <a:solidFill>
                  <a:schemeClr val="bg1"/>
                </a:solidFill>
              </a:rPr>
              <a:t>팀 구성원 및 역할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F169C25-DC90-4292-8A02-3DA29966C9F0}"/>
              </a:ext>
            </a:extLst>
          </p:cNvPr>
          <p:cNvSpPr txBox="1"/>
          <p:nvPr/>
        </p:nvSpPr>
        <p:spPr>
          <a:xfrm>
            <a:off x="733837" y="3946849"/>
            <a:ext cx="403187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첫 번째</a:t>
            </a:r>
            <a:r>
              <a:rPr lang="en-US" altLang="ko-KR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팀 구성</a:t>
            </a:r>
            <a:endParaRPr lang="en-US" altLang="ko-KR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  <a:p>
            <a:r>
              <a:rPr lang="ko-KR" alt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두 번째</a:t>
            </a:r>
            <a:r>
              <a:rPr lang="en-US" altLang="ko-KR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, </a:t>
            </a:r>
            <a:r>
              <a:rPr lang="ko-KR" altLang="en-US" sz="3600" b="1" dirty="0">
                <a:solidFill>
                  <a:schemeClr val="bg1"/>
                </a:solidFill>
                <a:latin typeface="Arial Black" panose="020B0A04020102020204" pitchFamily="34" charset="0"/>
              </a:rPr>
              <a:t>역할 분담</a:t>
            </a:r>
            <a:endParaRPr lang="en-US" altLang="ko-KR" sz="3600" b="1" dirty="0">
              <a:solidFill>
                <a:schemeClr val="bg1"/>
              </a:solidFill>
              <a:latin typeface="Arial Black" panose="020B0A040201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45386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19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9713119B-3A02-4B1C-93D7-8B09D882E1A2}"/>
              </a:ext>
            </a:extLst>
          </p:cNvPr>
          <p:cNvSpPr txBox="1"/>
          <p:nvPr/>
        </p:nvSpPr>
        <p:spPr>
          <a:xfrm>
            <a:off x="121298" y="125542"/>
            <a:ext cx="2836506" cy="276999"/>
          </a:xfrm>
          <a:prstGeom prst="rect">
            <a:avLst/>
          </a:prstGeom>
          <a:solidFill>
            <a:srgbClr val="DED7F1"/>
          </a:solidFill>
        </p:spPr>
        <p:txBody>
          <a:bodyPr wrap="square" rtlCol="0" anchor="ctr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 구성원 및 역할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첫 번째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4E3884"/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 구성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942F8D-5B61-45F7-9EC5-874B7ECB66C4}"/>
              </a:ext>
            </a:extLst>
          </p:cNvPr>
          <p:cNvSpPr txBox="1"/>
          <p:nvPr/>
        </p:nvSpPr>
        <p:spPr>
          <a:xfrm>
            <a:off x="240981" y="1613118"/>
            <a:ext cx="5614036" cy="3631763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ko-KR" sz="11500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DREAM</a:t>
            </a:r>
          </a:p>
          <a:p>
            <a:pPr algn="r"/>
            <a:r>
              <a:rPr lang="en-US" altLang="ko-KR" sz="11500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TEAM</a:t>
            </a:r>
            <a:endParaRPr lang="ko-KR" altLang="en-US" sz="11500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979568-BC71-47F1-99CA-6CE729C207F7}"/>
              </a:ext>
            </a:extLst>
          </p:cNvPr>
          <p:cNvSpPr txBox="1"/>
          <p:nvPr/>
        </p:nvSpPr>
        <p:spPr>
          <a:xfrm>
            <a:off x="6503519" y="1843949"/>
            <a:ext cx="5605155" cy="3170099"/>
          </a:xfrm>
          <a:prstGeom prst="rect">
            <a:avLst/>
          </a:prstGeom>
          <a:noFill/>
          <a:ln>
            <a:solidFill>
              <a:schemeClr val="accent1">
                <a:shade val="50000"/>
                <a:alpha val="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팀장</a:t>
            </a: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en-US" altLang="ko-KR" sz="4000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이 종 경</a:t>
            </a:r>
            <a:endParaRPr lang="en-US" altLang="ko-KR" sz="4000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2800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팀원</a:t>
            </a:r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</a:t>
            </a:r>
            <a:endParaRPr lang="en-US" altLang="ko-KR" sz="4000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이 준 환  주 세 림</a:t>
            </a:r>
            <a:endParaRPr lang="en-US" altLang="ko-KR" sz="4000" dirty="0">
              <a:solidFill>
                <a:schemeClr val="bg2">
                  <a:lumMod val="25000"/>
                </a:schemeClr>
              </a:solidFill>
              <a:latin typeface="한컴 윤고딕 240" panose="02020603020101020101" pitchFamily="18" charset="-127"/>
              <a:ea typeface="한컴 윤고딕 240" panose="02020603020101020101" pitchFamily="18" charset="-127"/>
            </a:endParaRPr>
          </a:p>
          <a:p>
            <a:r>
              <a:rPr lang="ko-KR" altLang="en-US" sz="4000" dirty="0">
                <a:solidFill>
                  <a:schemeClr val="bg2">
                    <a:lumMod val="25000"/>
                  </a:schemeClr>
                </a:solidFill>
                <a:latin typeface="한컴 윤고딕 240" panose="02020603020101020101" pitchFamily="18" charset="-127"/>
                <a:ea typeface="한컴 윤고딕 240" panose="02020603020101020101" pitchFamily="18" charset="-127"/>
              </a:rPr>
              <a:t> 추 수 은</a:t>
            </a:r>
          </a:p>
        </p:txBody>
      </p:sp>
    </p:spTree>
    <p:extLst>
      <p:ext uri="{BB962C8B-B14F-4D97-AF65-F5344CB8AC3E}">
        <p14:creationId xmlns:p14="http://schemas.microsoft.com/office/powerpoint/2010/main" val="14273828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1055</Words>
  <Application>Microsoft Office PowerPoint</Application>
  <PresentationFormat>와이드스크린</PresentationFormat>
  <Paragraphs>255</Paragraphs>
  <Slides>54</Slides>
  <Notes>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54</vt:i4>
      </vt:variant>
    </vt:vector>
  </HeadingPairs>
  <TitlesOfParts>
    <vt:vector size="61" baseType="lpstr">
      <vt:lpstr>한컴 윤고딕 240</vt:lpstr>
      <vt:lpstr>Cooper Blk BT</vt:lpstr>
      <vt:lpstr>Arial Black</vt:lpstr>
      <vt:lpstr>Calibri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176</cp:revision>
  <dcterms:created xsi:type="dcterms:W3CDTF">2022-06-15T03:46:14Z</dcterms:created>
  <dcterms:modified xsi:type="dcterms:W3CDTF">2022-06-15T08:16:40Z</dcterms:modified>
</cp:coreProperties>
</file>